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3" r:id="rId18"/>
    <p:sldId id="275" r:id="rId19"/>
    <p:sldId id="271" r:id="rId20"/>
    <p:sldId id="278" r:id="rId21"/>
    <p:sldId id="282" r:id="rId22"/>
    <p:sldId id="283" r:id="rId23"/>
    <p:sldId id="279" r:id="rId24"/>
    <p:sldId id="284" r:id="rId25"/>
    <p:sldId id="289" r:id="rId26"/>
    <p:sldId id="291" r:id="rId27"/>
    <p:sldId id="292" r:id="rId28"/>
    <p:sldId id="290" r:id="rId29"/>
    <p:sldId id="316" r:id="rId30"/>
    <p:sldId id="317" r:id="rId31"/>
    <p:sldId id="318" r:id="rId32"/>
    <p:sldId id="319" r:id="rId33"/>
    <p:sldId id="320" r:id="rId34"/>
    <p:sldId id="285" r:id="rId35"/>
    <p:sldId id="286" r:id="rId36"/>
    <p:sldId id="287" r:id="rId37"/>
    <p:sldId id="288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27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1BCCD4"/>
    <a:srgbClr val="1FCA9E"/>
    <a:srgbClr val="80C568"/>
    <a:srgbClr val="63F385"/>
    <a:srgbClr val="0A8026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0F52-CE2A-49B1-BC0B-62B1E2AE9767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592C-E19C-4E2E-AC03-41BB3384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C63BF-0286-46AE-A5DD-29AE9C73B99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9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2436813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873625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435225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12025" y="1981200"/>
            <a:ext cx="243998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975360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48768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73152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9"/>
          </p:nvPr>
        </p:nvSpPr>
        <p:spPr>
          <a:xfrm>
            <a:off x="9753600" y="0"/>
            <a:ext cx="243363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70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292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62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72533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952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437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680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32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168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5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jpe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9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://capstoneweb.herokuapp.com/resourc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3435234" cy="7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8"/>
          <p:cNvSpPr txBox="1">
            <a:spLocks noChangeArrowheads="1"/>
          </p:cNvSpPr>
          <p:nvPr/>
        </p:nvSpPr>
        <p:spPr bwMode="auto">
          <a:xfrm>
            <a:off x="3089816" y="2329166"/>
            <a:ext cx="786959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Green </a:t>
            </a:r>
            <a:r>
              <a:rPr lang="en-US" altLang="en-US" sz="4500" b="1" dirty="0" err="1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Hoa</a:t>
            </a:r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 Lac</a:t>
            </a:r>
            <a: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4500" dirty="0" smtClean="0">
                <a:solidFill>
                  <a:srgbClr val="FF000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Capstone project presentation</a:t>
            </a:r>
            <a:endParaRPr lang="en-US" altLang="en-US" sz="4500" dirty="0">
              <a:solidFill>
                <a:srgbClr val="FF0000"/>
              </a:solidFill>
              <a:latin typeface="BRUSHSTRIKE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50" y="2302871"/>
            <a:ext cx="956066" cy="1430371"/>
          </a:xfrm>
          <a:prstGeom prst="rect">
            <a:avLst/>
          </a:prstGeom>
        </p:spPr>
      </p:pic>
      <p:sp>
        <p:nvSpPr>
          <p:cNvPr id="133" name="Freeform 132"/>
          <p:cNvSpPr>
            <a:spLocks/>
          </p:cNvSpPr>
          <p:nvPr/>
        </p:nvSpPr>
        <p:spPr bwMode="auto">
          <a:xfrm>
            <a:off x="7912100" y="3806494"/>
            <a:ext cx="3646488" cy="2016125"/>
          </a:xfrm>
          <a:custGeom>
            <a:avLst/>
            <a:gdLst>
              <a:gd name="T0" fmla="*/ 2147483646 w 1665"/>
              <a:gd name="T1" fmla="*/ 2147483646 h 920"/>
              <a:gd name="T2" fmla="*/ 2147483646 w 1665"/>
              <a:gd name="T3" fmla="*/ 2147483646 h 920"/>
              <a:gd name="T4" fmla="*/ 2147483646 w 1665"/>
              <a:gd name="T5" fmla="*/ 2147483646 h 920"/>
              <a:gd name="T6" fmla="*/ 2147483646 w 1665"/>
              <a:gd name="T7" fmla="*/ 2147483646 h 920"/>
              <a:gd name="T8" fmla="*/ 2147483646 w 1665"/>
              <a:gd name="T9" fmla="*/ 2147483646 h 920"/>
              <a:gd name="T10" fmla="*/ 2147483646 w 1665"/>
              <a:gd name="T11" fmla="*/ 2147483646 h 920"/>
              <a:gd name="T12" fmla="*/ 2147483646 w 1665"/>
              <a:gd name="T13" fmla="*/ 2147483646 h 920"/>
              <a:gd name="T14" fmla="*/ 2147483646 w 1665"/>
              <a:gd name="T15" fmla="*/ 2147483646 h 920"/>
              <a:gd name="T16" fmla="*/ 2147483646 w 1665"/>
              <a:gd name="T17" fmla="*/ 2147483646 h 920"/>
              <a:gd name="T18" fmla="*/ 2147483646 w 1665"/>
              <a:gd name="T19" fmla="*/ 2147483646 h 920"/>
              <a:gd name="T20" fmla="*/ 2147483646 w 1665"/>
              <a:gd name="T21" fmla="*/ 2147483646 h 920"/>
              <a:gd name="T22" fmla="*/ 1630797037 w 1665"/>
              <a:gd name="T23" fmla="*/ 2147483646 h 920"/>
              <a:gd name="T24" fmla="*/ 1131964049 w 1665"/>
              <a:gd name="T25" fmla="*/ 2147483646 h 920"/>
              <a:gd name="T26" fmla="*/ 0 w 1665"/>
              <a:gd name="T27" fmla="*/ 2147483646 h 920"/>
              <a:gd name="T28" fmla="*/ 604353372 w 1665"/>
              <a:gd name="T29" fmla="*/ 1896952290 h 920"/>
              <a:gd name="T30" fmla="*/ 1237486622 w 1665"/>
              <a:gd name="T31" fmla="*/ 1459933090 h 920"/>
              <a:gd name="T32" fmla="*/ 2147483646 w 1665"/>
              <a:gd name="T33" fmla="*/ 537869278 h 920"/>
              <a:gd name="T34" fmla="*/ 2147483646 w 1665"/>
              <a:gd name="T35" fmla="*/ 648324440 h 920"/>
              <a:gd name="T36" fmla="*/ 2147483646 w 1665"/>
              <a:gd name="T37" fmla="*/ 0 h 920"/>
              <a:gd name="T38" fmla="*/ 2147483646 w 1665"/>
              <a:gd name="T39" fmla="*/ 595499773 h 920"/>
              <a:gd name="T40" fmla="*/ 2147483646 w 1665"/>
              <a:gd name="T41" fmla="*/ 576289608 h 920"/>
              <a:gd name="T42" fmla="*/ 2147483646 w 1665"/>
              <a:gd name="T43" fmla="*/ 1243824213 h 920"/>
              <a:gd name="T44" fmla="*/ 2147483646 w 1665"/>
              <a:gd name="T45" fmla="*/ 1685647049 h 920"/>
              <a:gd name="T46" fmla="*/ 2147483646 w 1665"/>
              <a:gd name="T47" fmla="*/ 1459933090 h 920"/>
              <a:gd name="T48" fmla="*/ 2147483646 w 1665"/>
              <a:gd name="T49" fmla="*/ 2147483646 h 920"/>
              <a:gd name="T50" fmla="*/ 2147483646 w 1665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5" h="920">
                <a:moveTo>
                  <a:pt x="1622" y="605"/>
                </a:moveTo>
                <a:cubicBezTo>
                  <a:pt x="1624" y="613"/>
                  <a:pt x="1624" y="621"/>
                  <a:pt x="1624" y="629"/>
                </a:cubicBezTo>
                <a:cubicBezTo>
                  <a:pt x="1624" y="717"/>
                  <a:pt x="1553" y="788"/>
                  <a:pt x="1466" y="788"/>
                </a:cubicBezTo>
                <a:cubicBezTo>
                  <a:pt x="1432" y="788"/>
                  <a:pt x="1401" y="777"/>
                  <a:pt x="1375" y="759"/>
                </a:cubicBezTo>
                <a:cubicBezTo>
                  <a:pt x="1343" y="786"/>
                  <a:pt x="1302" y="802"/>
                  <a:pt x="1257" y="802"/>
                </a:cubicBezTo>
                <a:cubicBezTo>
                  <a:pt x="1160" y="802"/>
                  <a:pt x="1081" y="728"/>
                  <a:pt x="1073" y="633"/>
                </a:cubicBezTo>
                <a:cubicBezTo>
                  <a:pt x="1040" y="679"/>
                  <a:pt x="986" y="709"/>
                  <a:pt x="924" y="709"/>
                </a:cubicBezTo>
                <a:cubicBezTo>
                  <a:pt x="872" y="709"/>
                  <a:pt x="825" y="688"/>
                  <a:pt x="792" y="653"/>
                </a:cubicBezTo>
                <a:cubicBezTo>
                  <a:pt x="766" y="685"/>
                  <a:pt x="731" y="709"/>
                  <a:pt x="689" y="718"/>
                </a:cubicBezTo>
                <a:cubicBezTo>
                  <a:pt x="690" y="724"/>
                  <a:pt x="690" y="730"/>
                  <a:pt x="690" y="737"/>
                </a:cubicBezTo>
                <a:cubicBezTo>
                  <a:pt x="690" y="838"/>
                  <a:pt x="608" y="920"/>
                  <a:pt x="506" y="920"/>
                </a:cubicBezTo>
                <a:cubicBezTo>
                  <a:pt x="433" y="920"/>
                  <a:pt x="370" y="878"/>
                  <a:pt x="340" y="816"/>
                </a:cubicBezTo>
                <a:cubicBezTo>
                  <a:pt x="309" y="831"/>
                  <a:pt x="274" y="840"/>
                  <a:pt x="236" y="840"/>
                </a:cubicBezTo>
                <a:cubicBezTo>
                  <a:pt x="106" y="840"/>
                  <a:pt x="0" y="734"/>
                  <a:pt x="0" y="604"/>
                </a:cubicBezTo>
                <a:cubicBezTo>
                  <a:pt x="0" y="513"/>
                  <a:pt x="51" y="434"/>
                  <a:pt x="126" y="395"/>
                </a:cubicBezTo>
                <a:cubicBezTo>
                  <a:pt x="159" y="351"/>
                  <a:pt x="205" y="319"/>
                  <a:pt x="258" y="304"/>
                </a:cubicBezTo>
                <a:cubicBezTo>
                  <a:pt x="282" y="194"/>
                  <a:pt x="380" y="112"/>
                  <a:pt x="497" y="112"/>
                </a:cubicBezTo>
                <a:cubicBezTo>
                  <a:pt x="534" y="112"/>
                  <a:pt x="569" y="120"/>
                  <a:pt x="601" y="135"/>
                </a:cubicBezTo>
                <a:cubicBezTo>
                  <a:pt x="641" y="55"/>
                  <a:pt x="724" y="0"/>
                  <a:pt x="819" y="0"/>
                </a:cubicBezTo>
                <a:cubicBezTo>
                  <a:pt x="911" y="0"/>
                  <a:pt x="990" y="50"/>
                  <a:pt x="1032" y="124"/>
                </a:cubicBezTo>
                <a:cubicBezTo>
                  <a:pt x="1045" y="121"/>
                  <a:pt x="1059" y="120"/>
                  <a:pt x="1073" y="120"/>
                </a:cubicBezTo>
                <a:cubicBezTo>
                  <a:pt x="1159" y="120"/>
                  <a:pt x="1231" y="179"/>
                  <a:pt x="1251" y="259"/>
                </a:cubicBezTo>
                <a:cubicBezTo>
                  <a:pt x="1298" y="275"/>
                  <a:pt x="1336" y="308"/>
                  <a:pt x="1358" y="351"/>
                </a:cubicBezTo>
                <a:cubicBezTo>
                  <a:pt x="1390" y="322"/>
                  <a:pt x="1433" y="304"/>
                  <a:pt x="1481" y="304"/>
                </a:cubicBezTo>
                <a:cubicBezTo>
                  <a:pt x="1582" y="304"/>
                  <a:pt x="1665" y="386"/>
                  <a:pt x="1665" y="488"/>
                </a:cubicBezTo>
                <a:cubicBezTo>
                  <a:pt x="1665" y="532"/>
                  <a:pt x="1649" y="573"/>
                  <a:pt x="1622" y="605"/>
                </a:cubicBezTo>
                <a:close/>
              </a:path>
            </a:pathLst>
          </a:custGeom>
          <a:solidFill>
            <a:srgbClr val="F1F1F1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091238" y="3931907"/>
            <a:ext cx="3643312" cy="2014537"/>
          </a:xfrm>
          <a:custGeom>
            <a:avLst/>
            <a:gdLst>
              <a:gd name="T0" fmla="*/ 201343346 w 1664"/>
              <a:gd name="T1" fmla="*/ 2147483646 h 920"/>
              <a:gd name="T2" fmla="*/ 191755568 w 1664"/>
              <a:gd name="T3" fmla="*/ 2147483646 h 920"/>
              <a:gd name="T4" fmla="*/ 949185682 w 1664"/>
              <a:gd name="T5" fmla="*/ 2147483646 h 920"/>
              <a:gd name="T6" fmla="*/ 1390221299 w 1664"/>
              <a:gd name="T7" fmla="*/ 2147483646 h 920"/>
              <a:gd name="T8" fmla="*/ 1955898034 w 1664"/>
              <a:gd name="T9" fmla="*/ 2147483646 h 920"/>
              <a:gd name="T10" fmla="*/ 2147483646 w 1664"/>
              <a:gd name="T11" fmla="*/ 2147483646 h 920"/>
              <a:gd name="T12" fmla="*/ 2147483646 w 1664"/>
              <a:gd name="T13" fmla="*/ 2147483646 h 920"/>
              <a:gd name="T14" fmla="*/ 2147483646 w 1664"/>
              <a:gd name="T15" fmla="*/ 2147483646 h 920"/>
              <a:gd name="T16" fmla="*/ 2147483646 w 1664"/>
              <a:gd name="T17" fmla="*/ 2147483646 h 920"/>
              <a:gd name="T18" fmla="*/ 2147483646 w 1664"/>
              <a:gd name="T19" fmla="*/ 2147483646 h 920"/>
              <a:gd name="T20" fmla="*/ 2147483646 w 1664"/>
              <a:gd name="T21" fmla="*/ 2147483646 h 920"/>
              <a:gd name="T22" fmla="*/ 2147483646 w 1664"/>
              <a:gd name="T23" fmla="*/ 2147483646 h 920"/>
              <a:gd name="T24" fmla="*/ 2147483646 w 1664"/>
              <a:gd name="T25" fmla="*/ 2147483646 h 920"/>
              <a:gd name="T26" fmla="*/ 2147483646 w 1664"/>
              <a:gd name="T27" fmla="*/ 2147483646 h 920"/>
              <a:gd name="T28" fmla="*/ 2147483646 w 1664"/>
              <a:gd name="T29" fmla="*/ 1893966961 h 920"/>
              <a:gd name="T30" fmla="*/ 2147483646 w 1664"/>
              <a:gd name="T31" fmla="*/ 1457633574 h 920"/>
              <a:gd name="T32" fmla="*/ 2147483646 w 1664"/>
              <a:gd name="T33" fmla="*/ 537023011 h 920"/>
              <a:gd name="T34" fmla="*/ 2147483646 w 1664"/>
              <a:gd name="T35" fmla="*/ 647305774 h 920"/>
              <a:gd name="T36" fmla="*/ 2147483646 w 1664"/>
              <a:gd name="T37" fmla="*/ 0 h 920"/>
              <a:gd name="T38" fmla="*/ 2147483646 w 1664"/>
              <a:gd name="T39" fmla="*/ 594562129 h 920"/>
              <a:gd name="T40" fmla="*/ 2147483646 w 1664"/>
              <a:gd name="T41" fmla="*/ 575382423 h 920"/>
              <a:gd name="T42" fmla="*/ 1979868575 w 1664"/>
              <a:gd name="T43" fmla="*/ 1241865713 h 920"/>
              <a:gd name="T44" fmla="*/ 1471718510 w 1664"/>
              <a:gd name="T45" fmla="*/ 1682992384 h 920"/>
              <a:gd name="T46" fmla="*/ 882071233 w 1664"/>
              <a:gd name="T47" fmla="*/ 1457633574 h 920"/>
              <a:gd name="T48" fmla="*/ 0 w 1664"/>
              <a:gd name="T49" fmla="*/ 2147483646 h 920"/>
              <a:gd name="T50" fmla="*/ 201343346 w 1664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0">
                <a:moveTo>
                  <a:pt x="42" y="605"/>
                </a:moveTo>
                <a:cubicBezTo>
                  <a:pt x="41" y="613"/>
                  <a:pt x="40" y="621"/>
                  <a:pt x="40" y="629"/>
                </a:cubicBezTo>
                <a:cubicBezTo>
                  <a:pt x="40" y="717"/>
                  <a:pt x="111" y="788"/>
                  <a:pt x="198" y="788"/>
                </a:cubicBezTo>
                <a:cubicBezTo>
                  <a:pt x="232" y="788"/>
                  <a:pt x="264" y="777"/>
                  <a:pt x="290" y="759"/>
                </a:cubicBezTo>
                <a:cubicBezTo>
                  <a:pt x="322" y="786"/>
                  <a:pt x="363" y="802"/>
                  <a:pt x="408" y="802"/>
                </a:cubicBezTo>
                <a:cubicBezTo>
                  <a:pt x="504" y="802"/>
                  <a:pt x="583" y="728"/>
                  <a:pt x="591" y="633"/>
                </a:cubicBezTo>
                <a:cubicBezTo>
                  <a:pt x="625" y="679"/>
                  <a:pt x="679" y="709"/>
                  <a:pt x="740" y="709"/>
                </a:cubicBezTo>
                <a:cubicBezTo>
                  <a:pt x="792" y="709"/>
                  <a:pt x="839" y="687"/>
                  <a:pt x="873" y="652"/>
                </a:cubicBezTo>
                <a:cubicBezTo>
                  <a:pt x="898" y="685"/>
                  <a:pt x="934" y="708"/>
                  <a:pt x="975" y="718"/>
                </a:cubicBezTo>
                <a:cubicBezTo>
                  <a:pt x="974" y="724"/>
                  <a:pt x="974" y="730"/>
                  <a:pt x="974" y="736"/>
                </a:cubicBezTo>
                <a:cubicBezTo>
                  <a:pt x="974" y="838"/>
                  <a:pt x="1056" y="920"/>
                  <a:pt x="1158" y="920"/>
                </a:cubicBezTo>
                <a:cubicBezTo>
                  <a:pt x="1231" y="920"/>
                  <a:pt x="1295" y="877"/>
                  <a:pt x="1324" y="815"/>
                </a:cubicBezTo>
                <a:cubicBezTo>
                  <a:pt x="1356" y="831"/>
                  <a:pt x="1391" y="840"/>
                  <a:pt x="1428" y="840"/>
                </a:cubicBezTo>
                <a:cubicBezTo>
                  <a:pt x="1559" y="840"/>
                  <a:pt x="1664" y="734"/>
                  <a:pt x="1664" y="604"/>
                </a:cubicBezTo>
                <a:cubicBezTo>
                  <a:pt x="1664" y="513"/>
                  <a:pt x="1613" y="434"/>
                  <a:pt x="1538" y="395"/>
                </a:cubicBezTo>
                <a:cubicBezTo>
                  <a:pt x="1506" y="351"/>
                  <a:pt x="1460" y="319"/>
                  <a:pt x="1406" y="304"/>
                </a:cubicBezTo>
                <a:cubicBezTo>
                  <a:pt x="1383" y="194"/>
                  <a:pt x="1285" y="112"/>
                  <a:pt x="1168" y="112"/>
                </a:cubicBezTo>
                <a:cubicBezTo>
                  <a:pt x="1130" y="112"/>
                  <a:pt x="1095" y="120"/>
                  <a:pt x="1063" y="135"/>
                </a:cubicBezTo>
                <a:cubicBezTo>
                  <a:pt x="1023" y="55"/>
                  <a:pt x="941" y="0"/>
                  <a:pt x="845" y="0"/>
                </a:cubicBezTo>
                <a:cubicBezTo>
                  <a:pt x="754" y="0"/>
                  <a:pt x="674" y="50"/>
                  <a:pt x="632" y="124"/>
                </a:cubicBezTo>
                <a:cubicBezTo>
                  <a:pt x="619" y="121"/>
                  <a:pt x="606" y="120"/>
                  <a:pt x="592" y="120"/>
                </a:cubicBezTo>
                <a:cubicBezTo>
                  <a:pt x="506" y="120"/>
                  <a:pt x="433" y="179"/>
                  <a:pt x="413" y="259"/>
                </a:cubicBezTo>
                <a:cubicBezTo>
                  <a:pt x="367" y="274"/>
                  <a:pt x="329" y="308"/>
                  <a:pt x="307" y="351"/>
                </a:cubicBezTo>
                <a:cubicBezTo>
                  <a:pt x="274" y="321"/>
                  <a:pt x="231" y="304"/>
                  <a:pt x="184" y="304"/>
                </a:cubicBezTo>
                <a:cubicBezTo>
                  <a:pt x="82" y="304"/>
                  <a:pt x="0" y="386"/>
                  <a:pt x="0" y="488"/>
                </a:cubicBezTo>
                <a:cubicBezTo>
                  <a:pt x="0" y="532"/>
                  <a:pt x="16" y="573"/>
                  <a:pt x="42" y="605"/>
                </a:cubicBezTo>
                <a:close/>
              </a:path>
            </a:pathLst>
          </a:custGeom>
          <a:solidFill>
            <a:srgbClr val="E5E5E5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8547100" y="4008107"/>
            <a:ext cx="3644900" cy="2017712"/>
          </a:xfrm>
          <a:custGeom>
            <a:avLst/>
            <a:gdLst>
              <a:gd name="T0" fmla="*/ 201518723 w 1664"/>
              <a:gd name="T1" fmla="*/ 1516653426 h 921"/>
              <a:gd name="T2" fmla="*/ 191922385 w 1664"/>
              <a:gd name="T3" fmla="*/ 1401464197 h 921"/>
              <a:gd name="T4" fmla="*/ 950013395 w 1664"/>
              <a:gd name="T5" fmla="*/ 638337477 h 921"/>
              <a:gd name="T6" fmla="*/ 1391434004 w 1664"/>
              <a:gd name="T7" fmla="*/ 777524552 h 921"/>
              <a:gd name="T8" fmla="*/ 1957602629 w 1664"/>
              <a:gd name="T9" fmla="*/ 571143943 h 921"/>
              <a:gd name="T10" fmla="*/ 2147483646 w 1664"/>
              <a:gd name="T11" fmla="*/ 1377466350 h 921"/>
              <a:gd name="T12" fmla="*/ 2147483646 w 1664"/>
              <a:gd name="T13" fmla="*/ 1017500833 h 921"/>
              <a:gd name="T14" fmla="*/ 2147483646 w 1664"/>
              <a:gd name="T15" fmla="*/ 1286274969 h 921"/>
              <a:gd name="T16" fmla="*/ 2147483646 w 1664"/>
              <a:gd name="T17" fmla="*/ 969507330 h 921"/>
              <a:gd name="T18" fmla="*/ 2147483646 w 1664"/>
              <a:gd name="T19" fmla="*/ 883113766 h 921"/>
              <a:gd name="T20" fmla="*/ 2147483646 w 1664"/>
              <a:gd name="T21" fmla="*/ 0 h 921"/>
              <a:gd name="T22" fmla="*/ 2147483646 w 1664"/>
              <a:gd name="T23" fmla="*/ 503950409 h 921"/>
              <a:gd name="T24" fmla="*/ 2147483646 w 1664"/>
              <a:gd name="T25" fmla="*/ 388763372 h 921"/>
              <a:gd name="T26" fmla="*/ 2147483646 w 1664"/>
              <a:gd name="T27" fmla="*/ 1521453433 h 921"/>
              <a:gd name="T28" fmla="*/ 2147483646 w 1664"/>
              <a:gd name="T29" fmla="*/ 2147483646 h 921"/>
              <a:gd name="T30" fmla="*/ 2147483646 w 1664"/>
              <a:gd name="T31" fmla="*/ 2147483646 h 921"/>
              <a:gd name="T32" fmla="*/ 2147483646 w 1664"/>
              <a:gd name="T33" fmla="*/ 2147483646 h 921"/>
              <a:gd name="T34" fmla="*/ 2147483646 w 1664"/>
              <a:gd name="T35" fmla="*/ 2147483646 h 921"/>
              <a:gd name="T36" fmla="*/ 2147483646 w 1664"/>
              <a:gd name="T37" fmla="*/ 2147483646 h 921"/>
              <a:gd name="T38" fmla="*/ 2147483646 w 1664"/>
              <a:gd name="T39" fmla="*/ 2147483646 h 921"/>
              <a:gd name="T40" fmla="*/ 2147483646 w 1664"/>
              <a:gd name="T41" fmla="*/ 2147483646 h 921"/>
              <a:gd name="T42" fmla="*/ 1981594570 w 1664"/>
              <a:gd name="T43" fmla="*/ 2147483646 h 921"/>
              <a:gd name="T44" fmla="*/ 1473001784 w 1664"/>
              <a:gd name="T45" fmla="*/ 2147483646 h 921"/>
              <a:gd name="T46" fmla="*/ 882841217 w 1664"/>
              <a:gd name="T47" fmla="*/ 2147483646 h 921"/>
              <a:gd name="T48" fmla="*/ 0 w 1664"/>
              <a:gd name="T49" fmla="*/ 2078199544 h 921"/>
              <a:gd name="T50" fmla="*/ 201518723 w 1664"/>
              <a:gd name="T51" fmla="*/ 1516653426 h 92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1">
                <a:moveTo>
                  <a:pt x="42" y="316"/>
                </a:moveTo>
                <a:cubicBezTo>
                  <a:pt x="41" y="308"/>
                  <a:pt x="40" y="300"/>
                  <a:pt x="40" y="292"/>
                </a:cubicBezTo>
                <a:cubicBezTo>
                  <a:pt x="40" y="204"/>
                  <a:pt x="111" y="133"/>
                  <a:pt x="198" y="133"/>
                </a:cubicBezTo>
                <a:cubicBezTo>
                  <a:pt x="232" y="133"/>
                  <a:pt x="264" y="144"/>
                  <a:pt x="290" y="162"/>
                </a:cubicBezTo>
                <a:cubicBezTo>
                  <a:pt x="322" y="135"/>
                  <a:pt x="363" y="119"/>
                  <a:pt x="408" y="119"/>
                </a:cubicBezTo>
                <a:cubicBezTo>
                  <a:pt x="504" y="119"/>
                  <a:pt x="583" y="193"/>
                  <a:pt x="591" y="287"/>
                </a:cubicBezTo>
                <a:cubicBezTo>
                  <a:pt x="624" y="242"/>
                  <a:pt x="679" y="212"/>
                  <a:pt x="740" y="212"/>
                </a:cubicBezTo>
                <a:cubicBezTo>
                  <a:pt x="792" y="212"/>
                  <a:pt x="839" y="233"/>
                  <a:pt x="873" y="268"/>
                </a:cubicBezTo>
                <a:cubicBezTo>
                  <a:pt x="898" y="236"/>
                  <a:pt x="934" y="212"/>
                  <a:pt x="975" y="202"/>
                </a:cubicBezTo>
                <a:cubicBezTo>
                  <a:pt x="974" y="197"/>
                  <a:pt x="974" y="191"/>
                  <a:pt x="974" y="184"/>
                </a:cubicBezTo>
                <a:cubicBezTo>
                  <a:pt x="974" y="83"/>
                  <a:pt x="1056" y="0"/>
                  <a:pt x="1158" y="0"/>
                </a:cubicBezTo>
                <a:cubicBezTo>
                  <a:pt x="1231" y="0"/>
                  <a:pt x="1294" y="43"/>
                  <a:pt x="1324" y="105"/>
                </a:cubicBezTo>
                <a:cubicBezTo>
                  <a:pt x="1355" y="90"/>
                  <a:pt x="1391" y="81"/>
                  <a:pt x="1428" y="81"/>
                </a:cubicBezTo>
                <a:cubicBezTo>
                  <a:pt x="1559" y="81"/>
                  <a:pt x="1664" y="187"/>
                  <a:pt x="1664" y="317"/>
                </a:cubicBezTo>
                <a:cubicBezTo>
                  <a:pt x="1664" y="408"/>
                  <a:pt x="1613" y="487"/>
                  <a:pt x="1538" y="526"/>
                </a:cubicBezTo>
                <a:cubicBezTo>
                  <a:pt x="1506" y="570"/>
                  <a:pt x="1460" y="602"/>
                  <a:pt x="1406" y="616"/>
                </a:cubicBezTo>
                <a:cubicBezTo>
                  <a:pt x="1382" y="726"/>
                  <a:pt x="1285" y="809"/>
                  <a:pt x="1168" y="809"/>
                </a:cubicBezTo>
                <a:cubicBezTo>
                  <a:pt x="1130" y="809"/>
                  <a:pt x="1095" y="801"/>
                  <a:pt x="1063" y="786"/>
                </a:cubicBezTo>
                <a:cubicBezTo>
                  <a:pt x="1023" y="866"/>
                  <a:pt x="941" y="921"/>
                  <a:pt x="845" y="921"/>
                </a:cubicBezTo>
                <a:cubicBezTo>
                  <a:pt x="754" y="921"/>
                  <a:pt x="674" y="871"/>
                  <a:pt x="632" y="797"/>
                </a:cubicBezTo>
                <a:cubicBezTo>
                  <a:pt x="619" y="800"/>
                  <a:pt x="606" y="801"/>
                  <a:pt x="592" y="801"/>
                </a:cubicBezTo>
                <a:cubicBezTo>
                  <a:pt x="505" y="801"/>
                  <a:pt x="433" y="742"/>
                  <a:pt x="413" y="662"/>
                </a:cubicBezTo>
                <a:cubicBezTo>
                  <a:pt x="367" y="646"/>
                  <a:pt x="328" y="613"/>
                  <a:pt x="307" y="570"/>
                </a:cubicBezTo>
                <a:cubicBezTo>
                  <a:pt x="274" y="599"/>
                  <a:pt x="231" y="617"/>
                  <a:pt x="184" y="617"/>
                </a:cubicBezTo>
                <a:cubicBezTo>
                  <a:pt x="82" y="617"/>
                  <a:pt x="0" y="535"/>
                  <a:pt x="0" y="433"/>
                </a:cubicBezTo>
                <a:cubicBezTo>
                  <a:pt x="0" y="389"/>
                  <a:pt x="15" y="348"/>
                  <a:pt x="42" y="316"/>
                </a:cubicBezTo>
                <a:close/>
              </a:path>
            </a:pathLst>
          </a:custGeom>
          <a:solidFill>
            <a:srgbClr val="CBCBCB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8234363" y="50469"/>
            <a:ext cx="1743075" cy="3248025"/>
            <a:chOff x="2855913" y="1177925"/>
            <a:chExt cx="1743074" cy="3248026"/>
          </a:xfrm>
        </p:grpSpPr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3346450" y="3462338"/>
              <a:ext cx="760412" cy="963613"/>
            </a:xfrm>
            <a:custGeom>
              <a:avLst/>
              <a:gdLst>
                <a:gd name="T0" fmla="*/ 1296590116 w 347"/>
                <a:gd name="T1" fmla="*/ 0 h 440"/>
                <a:gd name="T2" fmla="*/ 835581027 w 347"/>
                <a:gd name="T3" fmla="*/ 0 h 440"/>
                <a:gd name="T4" fmla="*/ 374569747 w 347"/>
                <a:gd name="T5" fmla="*/ 0 h 440"/>
                <a:gd name="T6" fmla="*/ 187284874 w 347"/>
                <a:gd name="T7" fmla="*/ 1012003893 h 440"/>
                <a:gd name="T8" fmla="*/ 451406422 w 347"/>
                <a:gd name="T9" fmla="*/ 781785797 h 440"/>
                <a:gd name="T10" fmla="*/ 835581027 w 347"/>
                <a:gd name="T11" fmla="*/ 2110340940 h 440"/>
                <a:gd name="T12" fmla="*/ 1219755633 w 347"/>
                <a:gd name="T13" fmla="*/ 781785797 h 440"/>
                <a:gd name="T14" fmla="*/ 1483874989 w 347"/>
                <a:gd name="T15" fmla="*/ 1012003893 h 440"/>
                <a:gd name="T16" fmla="*/ 1296590116 w 347"/>
                <a:gd name="T17" fmla="*/ 0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>
              <a:off x="3387725" y="3462338"/>
              <a:ext cx="681037" cy="760413"/>
            </a:xfrm>
            <a:custGeom>
              <a:avLst/>
              <a:gdLst>
                <a:gd name="T0" fmla="*/ 1102931757 w 311"/>
                <a:gd name="T1" fmla="*/ 0 h 347"/>
                <a:gd name="T2" fmla="*/ 743280716 w 311"/>
                <a:gd name="T3" fmla="*/ 0 h 347"/>
                <a:gd name="T4" fmla="*/ 378833948 w 311"/>
                <a:gd name="T5" fmla="*/ 0 h 347"/>
                <a:gd name="T6" fmla="*/ 143860854 w 311"/>
                <a:gd name="T7" fmla="*/ 797164834 h 347"/>
                <a:gd name="T8" fmla="*/ 441171827 w 311"/>
                <a:gd name="T9" fmla="*/ 614681054 h 347"/>
                <a:gd name="T10" fmla="*/ 743280716 w 311"/>
                <a:gd name="T11" fmla="*/ 1666362912 h 347"/>
                <a:gd name="T12" fmla="*/ 1045387415 w 311"/>
                <a:gd name="T13" fmla="*/ 614681054 h 347"/>
                <a:gd name="T14" fmla="*/ 1347494115 w 311"/>
                <a:gd name="T15" fmla="*/ 797164834 h 347"/>
                <a:gd name="T16" fmla="*/ 1102931757 w 311"/>
                <a:gd name="T17" fmla="*/ 0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>
              <a:off x="3513138" y="3462338"/>
              <a:ext cx="431800" cy="482600"/>
            </a:xfrm>
            <a:custGeom>
              <a:avLst/>
              <a:gdLst>
                <a:gd name="T0" fmla="*/ 701431702 w 197"/>
                <a:gd name="T1" fmla="*/ 0 h 220"/>
                <a:gd name="T2" fmla="*/ 470824199 w 197"/>
                <a:gd name="T3" fmla="*/ 0 h 220"/>
                <a:gd name="T4" fmla="*/ 240216696 w 197"/>
                <a:gd name="T5" fmla="*/ 0 h 220"/>
                <a:gd name="T6" fmla="*/ 91282958 w 197"/>
                <a:gd name="T7" fmla="*/ 510075295 h 220"/>
                <a:gd name="T8" fmla="*/ 278651280 w 197"/>
                <a:gd name="T9" fmla="*/ 389776277 h 220"/>
                <a:gd name="T10" fmla="*/ 470824199 w 197"/>
                <a:gd name="T11" fmla="*/ 1058648909 h 220"/>
                <a:gd name="T12" fmla="*/ 662997118 w 197"/>
                <a:gd name="T13" fmla="*/ 389776277 h 220"/>
                <a:gd name="T14" fmla="*/ 855170037 w 197"/>
                <a:gd name="T15" fmla="*/ 510075295 h 220"/>
                <a:gd name="T16" fmla="*/ 701431702 w 197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2855913" y="2790825"/>
              <a:ext cx="588962" cy="1000125"/>
            </a:xfrm>
            <a:custGeom>
              <a:avLst/>
              <a:gdLst>
                <a:gd name="T0" fmla="*/ 1054611997 w 269"/>
                <a:gd name="T1" fmla="*/ 215521466 h 457"/>
                <a:gd name="T2" fmla="*/ 623178722 w 269"/>
                <a:gd name="T3" fmla="*/ 0 h 457"/>
                <a:gd name="T4" fmla="*/ 522512198 w 269"/>
                <a:gd name="T5" fmla="*/ 2147483646 h 457"/>
                <a:gd name="T6" fmla="*/ 1289502741 w 269"/>
                <a:gd name="T7" fmla="*/ 900396999 h 457"/>
                <a:gd name="T8" fmla="*/ 1054611997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/>
            <p:cNvSpPr>
              <a:spLocks/>
            </p:cNvSpPr>
            <p:nvPr/>
          </p:nvSpPr>
          <p:spPr bwMode="auto">
            <a:xfrm>
              <a:off x="4010025" y="2790825"/>
              <a:ext cx="588962" cy="1000125"/>
            </a:xfrm>
            <a:custGeom>
              <a:avLst/>
              <a:gdLst>
                <a:gd name="T0" fmla="*/ 234890744 w 269"/>
                <a:gd name="T1" fmla="*/ 215521466 h 457"/>
                <a:gd name="T2" fmla="*/ 666324020 w 269"/>
                <a:gd name="T3" fmla="*/ 0 h 457"/>
                <a:gd name="T4" fmla="*/ 766990543 w 269"/>
                <a:gd name="T5" fmla="*/ 2147483646 h 457"/>
                <a:gd name="T6" fmla="*/ 0 w 269"/>
                <a:gd name="T7" fmla="*/ 900396999 h 457"/>
                <a:gd name="T8" fmla="*/ 234890744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/>
            <p:cNvSpPr>
              <a:spLocks/>
            </p:cNvSpPr>
            <p:nvPr/>
          </p:nvSpPr>
          <p:spPr bwMode="auto">
            <a:xfrm>
              <a:off x="3305175" y="1177925"/>
              <a:ext cx="844550" cy="2179638"/>
            </a:xfrm>
            <a:custGeom>
              <a:avLst/>
              <a:gdLst>
                <a:gd name="T0" fmla="*/ 1436141959 w 386"/>
                <a:gd name="T1" fmla="*/ 2147483646 h 995"/>
                <a:gd name="T2" fmla="*/ 1847836017 w 386"/>
                <a:gd name="T3" fmla="*/ 2147483646 h 995"/>
                <a:gd name="T4" fmla="*/ 923918008 w 386"/>
                <a:gd name="T5" fmla="*/ 0 h 995"/>
                <a:gd name="T6" fmla="*/ 0 w 386"/>
                <a:gd name="T7" fmla="*/ 2147483646 h 995"/>
                <a:gd name="T8" fmla="*/ 411694058 w 386"/>
                <a:gd name="T9" fmla="*/ 2147483646 h 995"/>
                <a:gd name="T10" fmla="*/ 1436141959 w 386"/>
                <a:gd name="T11" fmla="*/ 2147483646 h 9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/>
            <p:cNvSpPr>
              <a:spLocks/>
            </p:cNvSpPr>
            <p:nvPr/>
          </p:nvSpPr>
          <p:spPr bwMode="auto">
            <a:xfrm>
              <a:off x="3443288" y="3248026"/>
              <a:ext cx="569912" cy="109538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6" name="Freeform 18"/>
            <p:cNvSpPr>
              <a:spLocks/>
            </p:cNvSpPr>
            <p:nvPr/>
          </p:nvSpPr>
          <p:spPr bwMode="auto">
            <a:xfrm>
              <a:off x="3449638" y="1177925"/>
              <a:ext cx="555625" cy="531813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7" name="Freeform 19"/>
            <p:cNvSpPr>
              <a:spLocks/>
            </p:cNvSpPr>
            <p:nvPr/>
          </p:nvSpPr>
          <p:spPr bwMode="auto">
            <a:xfrm>
              <a:off x="3681413" y="2790825"/>
              <a:ext cx="95250" cy="1000125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>
              <a:off x="3529013" y="1939925"/>
              <a:ext cx="398462" cy="4016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9" name="Oval 21"/>
            <p:cNvSpPr>
              <a:spLocks noChangeArrowheads="1"/>
            </p:cNvSpPr>
            <p:nvPr/>
          </p:nvSpPr>
          <p:spPr bwMode="auto">
            <a:xfrm>
              <a:off x="3581400" y="1992313"/>
              <a:ext cx="293687" cy="296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 bwMode="auto">
            <a:xfrm>
              <a:off x="3768725" y="3357563"/>
              <a:ext cx="193675" cy="104775"/>
            </a:xfrm>
            <a:custGeom>
              <a:avLst/>
              <a:gdLst>
                <a:gd name="T0" fmla="*/ 426250064 w 88"/>
                <a:gd name="T1" fmla="*/ 0 h 48"/>
                <a:gd name="T2" fmla="*/ 9688152 w 88"/>
                <a:gd name="T3" fmla="*/ 0 h 48"/>
                <a:gd name="T4" fmla="*/ 4844076 w 88"/>
                <a:gd name="T5" fmla="*/ 166762509 h 48"/>
                <a:gd name="T6" fmla="*/ 0 w 88"/>
                <a:gd name="T7" fmla="*/ 228704180 h 48"/>
                <a:gd name="T8" fmla="*/ 426250064 w 88"/>
                <a:gd name="T9" fmla="*/ 228704180 h 48"/>
                <a:gd name="T10" fmla="*/ 426250064 w 8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 bwMode="auto">
            <a:xfrm>
              <a:off x="3771900" y="3357563"/>
              <a:ext cx="1587" cy="76200"/>
            </a:xfrm>
            <a:custGeom>
              <a:avLst/>
              <a:gdLst>
                <a:gd name="T0" fmla="*/ 2518569 w 1"/>
                <a:gd name="T1" fmla="*/ 0 h 35"/>
                <a:gd name="T2" fmla="*/ 2518569 w 1"/>
                <a:gd name="T3" fmla="*/ 0 h 35"/>
                <a:gd name="T4" fmla="*/ 0 w 1"/>
                <a:gd name="T5" fmla="*/ 165898286 h 35"/>
                <a:gd name="T6" fmla="*/ 2518569 w 1"/>
                <a:gd name="T7" fmla="*/ 0 h 35"/>
                <a:gd name="T8" fmla="*/ 2518569 w 1"/>
                <a:gd name="T9" fmla="*/ 0 h 35"/>
                <a:gd name="T10" fmla="*/ 2518569 w 1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/>
            <p:cNvSpPr>
              <a:spLocks noEditPoints="1"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732313012 w 196"/>
                <a:gd name="T1" fmla="*/ 2147483646 h 457"/>
                <a:gd name="T2" fmla="*/ 732313012 w 196"/>
                <a:gd name="T3" fmla="*/ 2147483646 h 457"/>
                <a:gd name="T4" fmla="*/ 732313012 w 196"/>
                <a:gd name="T5" fmla="*/ 2147483646 h 457"/>
                <a:gd name="T6" fmla="*/ 732313012 w 196"/>
                <a:gd name="T7" fmla="*/ 2147483646 h 457"/>
                <a:gd name="T8" fmla="*/ 732313012 w 196"/>
                <a:gd name="T9" fmla="*/ 2147483646 h 457"/>
                <a:gd name="T10" fmla="*/ 732313012 w 196"/>
                <a:gd name="T11" fmla="*/ 2147483646 h 457"/>
                <a:gd name="T12" fmla="*/ 732313012 w 196"/>
                <a:gd name="T13" fmla="*/ 2147483646 h 457"/>
                <a:gd name="T14" fmla="*/ 732313012 w 196"/>
                <a:gd name="T15" fmla="*/ 2147483646 h 457"/>
                <a:gd name="T16" fmla="*/ 732313012 w 196"/>
                <a:gd name="T17" fmla="*/ 2147483646 h 457"/>
                <a:gd name="T18" fmla="*/ 0 w 196"/>
                <a:gd name="T19" fmla="*/ 919554755 h 457"/>
                <a:gd name="T20" fmla="*/ 0 w 196"/>
                <a:gd name="T21" fmla="*/ 919554755 h 457"/>
                <a:gd name="T22" fmla="*/ 732313012 w 196"/>
                <a:gd name="T23" fmla="*/ 2147483646 h 457"/>
                <a:gd name="T24" fmla="*/ 0 w 196"/>
                <a:gd name="T25" fmla="*/ 919554755 h 457"/>
                <a:gd name="T26" fmla="*/ 211984768 w 196"/>
                <a:gd name="T27" fmla="*/ 215521466 h 457"/>
                <a:gd name="T28" fmla="*/ 211984768 w 196"/>
                <a:gd name="T29" fmla="*/ 215521466 h 457"/>
                <a:gd name="T30" fmla="*/ 211984768 w 196"/>
                <a:gd name="T31" fmla="*/ 215521466 h 457"/>
                <a:gd name="T32" fmla="*/ 211984768 w 196"/>
                <a:gd name="T33" fmla="*/ 215521466 h 457"/>
                <a:gd name="T34" fmla="*/ 216802703 w 196"/>
                <a:gd name="T35" fmla="*/ 215521466 h 457"/>
                <a:gd name="T36" fmla="*/ 211984768 w 196"/>
                <a:gd name="T37" fmla="*/ 215521466 h 457"/>
                <a:gd name="T38" fmla="*/ 216802703 w 196"/>
                <a:gd name="T39" fmla="*/ 215521466 h 457"/>
                <a:gd name="T40" fmla="*/ 626320628 w 196"/>
                <a:gd name="T41" fmla="*/ 4788345 h 457"/>
                <a:gd name="T42" fmla="*/ 216802703 w 196"/>
                <a:gd name="T43" fmla="*/ 215521466 h 457"/>
                <a:gd name="T44" fmla="*/ 626320628 w 196"/>
                <a:gd name="T45" fmla="*/ 4788345 h 457"/>
                <a:gd name="T46" fmla="*/ 631138564 w 196"/>
                <a:gd name="T47" fmla="*/ 0 h 457"/>
                <a:gd name="T48" fmla="*/ 626320628 w 196"/>
                <a:gd name="T49" fmla="*/ 4788345 h 457"/>
                <a:gd name="T50" fmla="*/ 631138564 w 196"/>
                <a:gd name="T51" fmla="*/ 0 h 457"/>
                <a:gd name="T52" fmla="*/ 944297780 w 196"/>
                <a:gd name="T53" fmla="*/ 1221283932 h 457"/>
                <a:gd name="T54" fmla="*/ 631138564 w 196"/>
                <a:gd name="T55" fmla="*/ 0 h 4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0" y="1"/>
                  </a:moveTo>
                  <a:cubicBezTo>
                    <a:pt x="109" y="41"/>
                    <a:pt x="58" y="45"/>
                    <a:pt x="45" y="45"/>
                  </a:cubicBezTo>
                  <a:cubicBezTo>
                    <a:pt x="58" y="45"/>
                    <a:pt x="109" y="41"/>
                    <a:pt x="130" y="1"/>
                  </a:cubicBezTo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1" y="0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631138564 w 196"/>
                <a:gd name="T1" fmla="*/ 0 h 457"/>
                <a:gd name="T2" fmla="*/ 626320628 w 196"/>
                <a:gd name="T3" fmla="*/ 4788345 h 457"/>
                <a:gd name="T4" fmla="*/ 626320628 w 196"/>
                <a:gd name="T5" fmla="*/ 4788345 h 457"/>
                <a:gd name="T6" fmla="*/ 216802703 w 196"/>
                <a:gd name="T7" fmla="*/ 215521466 h 457"/>
                <a:gd name="T8" fmla="*/ 216802703 w 196"/>
                <a:gd name="T9" fmla="*/ 215521466 h 457"/>
                <a:gd name="T10" fmla="*/ 211984768 w 196"/>
                <a:gd name="T11" fmla="*/ 215521466 h 457"/>
                <a:gd name="T12" fmla="*/ 211984768 w 196"/>
                <a:gd name="T13" fmla="*/ 215521466 h 457"/>
                <a:gd name="T14" fmla="*/ 211984768 w 196"/>
                <a:gd name="T15" fmla="*/ 215521466 h 457"/>
                <a:gd name="T16" fmla="*/ 211984768 w 196"/>
                <a:gd name="T17" fmla="*/ 215521466 h 457"/>
                <a:gd name="T18" fmla="*/ 211984768 w 196"/>
                <a:gd name="T19" fmla="*/ 215521466 h 457"/>
                <a:gd name="T20" fmla="*/ 197530962 w 196"/>
                <a:gd name="T21" fmla="*/ 215521466 h 457"/>
                <a:gd name="T22" fmla="*/ 0 w 196"/>
                <a:gd name="T23" fmla="*/ 919554755 h 457"/>
                <a:gd name="T24" fmla="*/ 732313012 w 196"/>
                <a:gd name="T25" fmla="*/ 2147483646 h 457"/>
                <a:gd name="T26" fmla="*/ 732313012 w 196"/>
                <a:gd name="T27" fmla="*/ 2147483646 h 457"/>
                <a:gd name="T28" fmla="*/ 732313012 w 196"/>
                <a:gd name="T29" fmla="*/ 2147483646 h 457"/>
                <a:gd name="T30" fmla="*/ 732313012 w 196"/>
                <a:gd name="T31" fmla="*/ 2147483646 h 457"/>
                <a:gd name="T32" fmla="*/ 732313012 w 196"/>
                <a:gd name="T33" fmla="*/ 2147483646 h 457"/>
                <a:gd name="T34" fmla="*/ 732313012 w 196"/>
                <a:gd name="T35" fmla="*/ 2147483646 h 457"/>
                <a:gd name="T36" fmla="*/ 732313012 w 196"/>
                <a:gd name="T37" fmla="*/ 2147483646 h 457"/>
                <a:gd name="T38" fmla="*/ 732313012 w 196"/>
                <a:gd name="T39" fmla="*/ 2147483646 h 457"/>
                <a:gd name="T40" fmla="*/ 944297780 w 196"/>
                <a:gd name="T41" fmla="*/ 1221283932 h 457"/>
                <a:gd name="T42" fmla="*/ 631138564 w 196"/>
                <a:gd name="T43" fmla="*/ 0 h 4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09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 bwMode="auto">
            <a:xfrm>
              <a:off x="4027488" y="2889250"/>
              <a:ext cx="90487" cy="320675"/>
            </a:xfrm>
            <a:custGeom>
              <a:avLst/>
              <a:gdLst>
                <a:gd name="T0" fmla="*/ 199704809 w 41"/>
                <a:gd name="T1" fmla="*/ 0 h 147"/>
                <a:gd name="T2" fmla="*/ 199704809 w 41"/>
                <a:gd name="T3" fmla="*/ 0 h 147"/>
                <a:gd name="T4" fmla="*/ 0 w 41"/>
                <a:gd name="T5" fmla="*/ 699540514 h 147"/>
                <a:gd name="T6" fmla="*/ 0 w 41"/>
                <a:gd name="T7" fmla="*/ 699540514 h 147"/>
                <a:gd name="T8" fmla="*/ 0 w 41"/>
                <a:gd name="T9" fmla="*/ 699540514 h 147"/>
                <a:gd name="T10" fmla="*/ 199704809 w 41"/>
                <a:gd name="T11" fmla="*/ 0 h 147"/>
                <a:gd name="T12" fmla="*/ 199704809 w 41"/>
                <a:gd name="T13" fmla="*/ 0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3732213" y="118427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/>
            <p:cNvSpPr>
              <a:spLocks noEditPoints="1"/>
            </p:cNvSpPr>
            <p:nvPr/>
          </p:nvSpPr>
          <p:spPr bwMode="auto">
            <a:xfrm>
              <a:off x="3789363" y="1271588"/>
              <a:ext cx="360362" cy="1976438"/>
            </a:xfrm>
            <a:custGeom>
              <a:avLst/>
              <a:gdLst>
                <a:gd name="T0" fmla="*/ 486530196 w 165"/>
                <a:gd name="T1" fmla="*/ 2147483646 h 902"/>
                <a:gd name="T2" fmla="*/ 486530196 w 165"/>
                <a:gd name="T3" fmla="*/ 2147483646 h 902"/>
                <a:gd name="T4" fmla="*/ 787034976 w 165"/>
                <a:gd name="T5" fmla="*/ 2147483646 h 902"/>
                <a:gd name="T6" fmla="*/ 787034976 w 165"/>
                <a:gd name="T7" fmla="*/ 2147483646 h 902"/>
                <a:gd name="T8" fmla="*/ 787034976 w 165"/>
                <a:gd name="T9" fmla="*/ 2147483646 h 902"/>
                <a:gd name="T10" fmla="*/ 787034976 w 165"/>
                <a:gd name="T11" fmla="*/ 2147483646 h 902"/>
                <a:gd name="T12" fmla="*/ 787034976 w 165"/>
                <a:gd name="T13" fmla="*/ 2147483646 h 902"/>
                <a:gd name="T14" fmla="*/ 787034976 w 165"/>
                <a:gd name="T15" fmla="*/ 2147483646 h 902"/>
                <a:gd name="T16" fmla="*/ 787034976 w 165"/>
                <a:gd name="T17" fmla="*/ 2147483646 h 902"/>
                <a:gd name="T18" fmla="*/ 787034976 w 165"/>
                <a:gd name="T19" fmla="*/ 2147483646 h 902"/>
                <a:gd name="T20" fmla="*/ 787034976 w 165"/>
                <a:gd name="T21" fmla="*/ 2147483646 h 902"/>
                <a:gd name="T22" fmla="*/ 787034976 w 165"/>
                <a:gd name="T23" fmla="*/ 2147483646 h 902"/>
                <a:gd name="T24" fmla="*/ 787034976 w 165"/>
                <a:gd name="T25" fmla="*/ 2147483646 h 902"/>
                <a:gd name="T26" fmla="*/ 787034976 w 165"/>
                <a:gd name="T27" fmla="*/ 2147483646 h 902"/>
                <a:gd name="T28" fmla="*/ 787034976 w 165"/>
                <a:gd name="T29" fmla="*/ 2147483646 h 902"/>
                <a:gd name="T30" fmla="*/ 787034976 w 165"/>
                <a:gd name="T31" fmla="*/ 2147483646 h 902"/>
                <a:gd name="T32" fmla="*/ 787034976 w 165"/>
                <a:gd name="T33" fmla="*/ 2147483646 h 902"/>
                <a:gd name="T34" fmla="*/ 787034976 w 165"/>
                <a:gd name="T35" fmla="*/ 2147483646 h 902"/>
                <a:gd name="T36" fmla="*/ 787034976 w 165"/>
                <a:gd name="T37" fmla="*/ 2147483646 h 902"/>
                <a:gd name="T38" fmla="*/ 787034976 w 165"/>
                <a:gd name="T39" fmla="*/ 2147483646 h 902"/>
                <a:gd name="T40" fmla="*/ 787034976 w 165"/>
                <a:gd name="T41" fmla="*/ 2147483646 h 902"/>
                <a:gd name="T42" fmla="*/ 787034976 w 165"/>
                <a:gd name="T43" fmla="*/ 2147483646 h 902"/>
                <a:gd name="T44" fmla="*/ 787034976 w 165"/>
                <a:gd name="T45" fmla="*/ 2147483646 h 902"/>
                <a:gd name="T46" fmla="*/ 787034976 w 165"/>
                <a:gd name="T47" fmla="*/ 2147483646 h 902"/>
                <a:gd name="T48" fmla="*/ 787034976 w 165"/>
                <a:gd name="T49" fmla="*/ 2147483646 h 902"/>
                <a:gd name="T50" fmla="*/ 787034976 w 165"/>
                <a:gd name="T51" fmla="*/ 2147483646 h 902"/>
                <a:gd name="T52" fmla="*/ 787034976 w 165"/>
                <a:gd name="T53" fmla="*/ 2147483646 h 902"/>
                <a:gd name="T54" fmla="*/ 787034976 w 165"/>
                <a:gd name="T55" fmla="*/ 2147483646 h 902"/>
                <a:gd name="T56" fmla="*/ 787034976 w 165"/>
                <a:gd name="T57" fmla="*/ 2147483646 h 902"/>
                <a:gd name="T58" fmla="*/ 787034976 w 165"/>
                <a:gd name="T59" fmla="*/ 2147483646 h 902"/>
                <a:gd name="T60" fmla="*/ 787034976 w 165"/>
                <a:gd name="T61" fmla="*/ 2147483646 h 902"/>
                <a:gd name="T62" fmla="*/ 787034976 w 165"/>
                <a:gd name="T63" fmla="*/ 2147483646 h 902"/>
                <a:gd name="T64" fmla="*/ 787034976 w 165"/>
                <a:gd name="T65" fmla="*/ 2147483646 h 902"/>
                <a:gd name="T66" fmla="*/ 787034976 w 165"/>
                <a:gd name="T67" fmla="*/ 2147483646 h 902"/>
                <a:gd name="T68" fmla="*/ 787034976 w 165"/>
                <a:gd name="T69" fmla="*/ 2147483646 h 9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902">
                  <a:moveTo>
                    <a:pt x="102" y="901"/>
                  </a:move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1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3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9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4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4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165" y="531"/>
                  </a:moveTo>
                  <a:cubicBezTo>
                    <a:pt x="165" y="531"/>
                    <a:pt x="165" y="532"/>
                    <a:pt x="165" y="532"/>
                  </a:cubicBezTo>
                  <a:cubicBezTo>
                    <a:pt x="165" y="532"/>
                    <a:pt x="165" y="531"/>
                    <a:pt x="165" y="531"/>
                  </a:cubicBezTo>
                  <a:moveTo>
                    <a:pt x="165" y="531"/>
                  </a:moveTo>
                  <a:cubicBezTo>
                    <a:pt x="165" y="531"/>
                    <a:pt x="165" y="531"/>
                    <a:pt x="165" y="531"/>
                  </a:cubicBezTo>
                  <a:cubicBezTo>
                    <a:pt x="165" y="531"/>
                    <a:pt x="165" y="531"/>
                    <a:pt x="165" y="531"/>
                  </a:cubicBezTo>
                  <a:moveTo>
                    <a:pt x="0" y="0"/>
                  </a:moveTo>
                  <a:cubicBezTo>
                    <a:pt x="53" y="85"/>
                    <a:pt x="163" y="290"/>
                    <a:pt x="165" y="531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/>
            <p:cNvSpPr>
              <a:spLocks/>
            </p:cNvSpPr>
            <p:nvPr/>
          </p:nvSpPr>
          <p:spPr bwMode="auto">
            <a:xfrm>
              <a:off x="3727450" y="1201738"/>
              <a:ext cx="422275" cy="2046288"/>
            </a:xfrm>
            <a:custGeom>
              <a:avLst/>
              <a:gdLst>
                <a:gd name="T0" fmla="*/ 411694058 w 193"/>
                <a:gd name="T1" fmla="*/ 662397009 h 934"/>
                <a:gd name="T2" fmla="*/ 416481299 w 193"/>
                <a:gd name="T3" fmla="*/ 662397009 h 934"/>
                <a:gd name="T4" fmla="*/ 607966602 w 193"/>
                <a:gd name="T5" fmla="*/ 1113596940 h 934"/>
                <a:gd name="T6" fmla="*/ 607966602 w 193"/>
                <a:gd name="T7" fmla="*/ 1113596940 h 934"/>
                <a:gd name="T8" fmla="*/ 0 w 193"/>
                <a:gd name="T9" fmla="*/ 1113596940 h 934"/>
                <a:gd name="T10" fmla="*/ 435630267 w 193"/>
                <a:gd name="T11" fmla="*/ 2059192322 h 934"/>
                <a:gd name="T12" fmla="*/ 435630267 w 193"/>
                <a:gd name="T13" fmla="*/ 2059192322 h 934"/>
                <a:gd name="T14" fmla="*/ 0 w 193"/>
                <a:gd name="T15" fmla="*/ 2147483646 h 934"/>
                <a:gd name="T16" fmla="*/ 0 w 193"/>
                <a:gd name="T17" fmla="*/ 2147483646 h 934"/>
                <a:gd name="T18" fmla="*/ 0 w 193"/>
                <a:gd name="T19" fmla="*/ 2147483646 h 934"/>
                <a:gd name="T20" fmla="*/ 0 w 193"/>
                <a:gd name="T21" fmla="*/ 2147483646 h 934"/>
                <a:gd name="T22" fmla="*/ 0 w 193"/>
                <a:gd name="T23" fmla="*/ 2147483646 h 934"/>
                <a:gd name="T24" fmla="*/ 0 w 193"/>
                <a:gd name="T25" fmla="*/ 2147483646 h 934"/>
                <a:gd name="T26" fmla="*/ 0 w 193"/>
                <a:gd name="T27" fmla="*/ 2147483646 h 934"/>
                <a:gd name="T28" fmla="*/ 0 w 193"/>
                <a:gd name="T29" fmla="*/ 2147483646 h 934"/>
                <a:gd name="T30" fmla="*/ 0 w 193"/>
                <a:gd name="T31" fmla="*/ 2147483646 h 934"/>
                <a:gd name="T32" fmla="*/ 0 w 193"/>
                <a:gd name="T33" fmla="*/ 2147483646 h 934"/>
                <a:gd name="T34" fmla="*/ 4787242 w 193"/>
                <a:gd name="T35" fmla="*/ 2147483646 h 934"/>
                <a:gd name="T36" fmla="*/ 4787242 w 193"/>
                <a:gd name="T37" fmla="*/ 2147483646 h 934"/>
                <a:gd name="T38" fmla="*/ 4787242 w 193"/>
                <a:gd name="T39" fmla="*/ 2147483646 h 934"/>
                <a:gd name="T40" fmla="*/ 4787242 w 193"/>
                <a:gd name="T41" fmla="*/ 2147483646 h 934"/>
                <a:gd name="T42" fmla="*/ 4787242 w 193"/>
                <a:gd name="T43" fmla="*/ 2147483646 h 934"/>
                <a:gd name="T44" fmla="*/ 4787242 w 193"/>
                <a:gd name="T45" fmla="*/ 2147483646 h 934"/>
                <a:gd name="T46" fmla="*/ 4787242 w 193"/>
                <a:gd name="T47" fmla="*/ 2147483646 h 934"/>
                <a:gd name="T48" fmla="*/ 4787242 w 193"/>
                <a:gd name="T49" fmla="*/ 2147483646 h 934"/>
                <a:gd name="T50" fmla="*/ 4787242 w 193"/>
                <a:gd name="T51" fmla="*/ 2147483646 h 934"/>
                <a:gd name="T52" fmla="*/ 4787242 w 193"/>
                <a:gd name="T53" fmla="*/ 2147483646 h 934"/>
                <a:gd name="T54" fmla="*/ 4787242 w 193"/>
                <a:gd name="T55" fmla="*/ 2147483646 h 934"/>
                <a:gd name="T56" fmla="*/ 4787242 w 193"/>
                <a:gd name="T57" fmla="*/ 2147483646 h 934"/>
                <a:gd name="T58" fmla="*/ 4787242 w 193"/>
                <a:gd name="T59" fmla="*/ 2147483646 h 934"/>
                <a:gd name="T60" fmla="*/ 4787242 w 193"/>
                <a:gd name="T61" fmla="*/ 2147483646 h 934"/>
                <a:gd name="T62" fmla="*/ 4787242 w 193"/>
                <a:gd name="T63" fmla="*/ 2147483646 h 934"/>
                <a:gd name="T64" fmla="*/ 4787242 w 193"/>
                <a:gd name="T65" fmla="*/ 2147483646 h 934"/>
                <a:gd name="T66" fmla="*/ 4787242 w 193"/>
                <a:gd name="T67" fmla="*/ 2147483646 h 934"/>
                <a:gd name="T68" fmla="*/ 4787242 w 193"/>
                <a:gd name="T69" fmla="*/ 2147483646 h 934"/>
                <a:gd name="T70" fmla="*/ 4787242 w 193"/>
                <a:gd name="T71" fmla="*/ 2147483646 h 934"/>
                <a:gd name="T72" fmla="*/ 9574484 w 193"/>
                <a:gd name="T73" fmla="*/ 2147483646 h 934"/>
                <a:gd name="T74" fmla="*/ 9574484 w 193"/>
                <a:gd name="T75" fmla="*/ 2147483646 h 934"/>
                <a:gd name="T76" fmla="*/ 9574484 w 193"/>
                <a:gd name="T77" fmla="*/ 2147483646 h 934"/>
                <a:gd name="T78" fmla="*/ 9574484 w 193"/>
                <a:gd name="T79" fmla="*/ 2147483646 h 934"/>
                <a:gd name="T80" fmla="*/ 9574484 w 193"/>
                <a:gd name="T81" fmla="*/ 2147483646 h 934"/>
                <a:gd name="T82" fmla="*/ 9574484 w 193"/>
                <a:gd name="T83" fmla="*/ 2147483646 h 934"/>
                <a:gd name="T84" fmla="*/ 9574484 w 193"/>
                <a:gd name="T85" fmla="*/ 2147483646 h 934"/>
                <a:gd name="T86" fmla="*/ 9574484 w 193"/>
                <a:gd name="T87" fmla="*/ 2147483646 h 934"/>
                <a:gd name="T88" fmla="*/ 9574484 w 193"/>
                <a:gd name="T89" fmla="*/ 2147483646 h 934"/>
                <a:gd name="T90" fmla="*/ 9574484 w 193"/>
                <a:gd name="T91" fmla="*/ 2147483646 h 934"/>
                <a:gd name="T92" fmla="*/ 622328328 w 193"/>
                <a:gd name="T93" fmla="*/ 2147483646 h 934"/>
                <a:gd name="T94" fmla="*/ 923918008 w 193"/>
                <a:gd name="T95" fmla="*/ 2147483646 h 934"/>
                <a:gd name="T96" fmla="*/ 923918008 w 193"/>
                <a:gd name="T97" fmla="*/ 2147483646 h 934"/>
                <a:gd name="T98" fmla="*/ 923918008 w 193"/>
                <a:gd name="T99" fmla="*/ 2147483646 h 934"/>
                <a:gd name="T100" fmla="*/ 923918008 w 193"/>
                <a:gd name="T101" fmla="*/ 2147483646 h 934"/>
                <a:gd name="T102" fmla="*/ 923918008 w 193"/>
                <a:gd name="T103" fmla="*/ 2147483646 h 934"/>
                <a:gd name="T104" fmla="*/ 923918008 w 193"/>
                <a:gd name="T105" fmla="*/ 2147483646 h 934"/>
                <a:gd name="T106" fmla="*/ 923918008 w 193"/>
                <a:gd name="T107" fmla="*/ 2147483646 h 934"/>
                <a:gd name="T108" fmla="*/ 923918008 w 193"/>
                <a:gd name="T109" fmla="*/ 2147483646 h 934"/>
                <a:gd name="T110" fmla="*/ 923918008 w 193"/>
                <a:gd name="T111" fmla="*/ 2147483646 h 934"/>
                <a:gd name="T112" fmla="*/ 923918008 w 193"/>
                <a:gd name="T113" fmla="*/ 2147483646 h 934"/>
                <a:gd name="T114" fmla="*/ 923918008 w 193"/>
                <a:gd name="T115" fmla="*/ 2147483646 h 934"/>
                <a:gd name="T116" fmla="*/ 923918008 w 193"/>
                <a:gd name="T117" fmla="*/ 2147483646 h 934"/>
                <a:gd name="T118" fmla="*/ 923918008 w 193"/>
                <a:gd name="T119" fmla="*/ 2147483646 h 934"/>
                <a:gd name="T120" fmla="*/ 923918008 w 193"/>
                <a:gd name="T121" fmla="*/ 2147483646 h 934"/>
                <a:gd name="T122" fmla="*/ 923918008 w 193"/>
                <a:gd name="T123" fmla="*/ 2147483646 h 9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3" y="69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100" y="167"/>
                    <a:pt x="114" y="198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2" y="725"/>
                    <a:pt x="2" y="725"/>
                  </a:cubicBezTo>
                  <a:cubicBezTo>
                    <a:pt x="2" y="725"/>
                    <a:pt x="2" y="725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12" y="737"/>
                    <a:pt x="21" y="824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3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7"/>
                    <a:pt x="28" y="32"/>
                  </a:cubicBezTo>
                  <a:cubicBezTo>
                    <a:pt x="19" y="18"/>
                    <a:pt x="12" y="7"/>
                    <a:pt x="7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/>
            <p:cNvSpPr>
              <a:spLocks noEditPoints="1"/>
            </p:cNvSpPr>
            <p:nvPr/>
          </p:nvSpPr>
          <p:spPr bwMode="auto">
            <a:xfrm>
              <a:off x="3727450" y="1200150"/>
              <a:ext cx="277812" cy="509588"/>
            </a:xfrm>
            <a:custGeom>
              <a:avLst/>
              <a:gdLst>
                <a:gd name="T0" fmla="*/ 607712656 w 127"/>
                <a:gd name="T1" fmla="*/ 1114506136 h 233"/>
                <a:gd name="T2" fmla="*/ 0 w 127"/>
                <a:gd name="T3" fmla="*/ 1114506136 h 233"/>
                <a:gd name="T4" fmla="*/ 607712656 w 127"/>
                <a:gd name="T5" fmla="*/ 1114506136 h 233"/>
                <a:gd name="T6" fmla="*/ 607712656 w 127"/>
                <a:gd name="T7" fmla="*/ 1114506136 h 233"/>
                <a:gd name="T8" fmla="*/ 607712656 w 127"/>
                <a:gd name="T9" fmla="*/ 1114506136 h 233"/>
                <a:gd name="T10" fmla="*/ 607712656 w 127"/>
                <a:gd name="T11" fmla="*/ 1114506136 h 233"/>
                <a:gd name="T12" fmla="*/ 607712656 w 127"/>
                <a:gd name="T13" fmla="*/ 1114506136 h 233"/>
                <a:gd name="T14" fmla="*/ 416306751 w 127"/>
                <a:gd name="T15" fmla="*/ 664876741 h 233"/>
                <a:gd name="T16" fmla="*/ 416306751 w 127"/>
                <a:gd name="T17" fmla="*/ 664876741 h 233"/>
                <a:gd name="T18" fmla="*/ 416306751 w 127"/>
                <a:gd name="T19" fmla="*/ 664876741 h 233"/>
                <a:gd name="T20" fmla="*/ 416306751 w 127"/>
                <a:gd name="T21" fmla="*/ 664876741 h 233"/>
                <a:gd name="T22" fmla="*/ 416306751 w 127"/>
                <a:gd name="T23" fmla="*/ 664876741 h 233"/>
                <a:gd name="T24" fmla="*/ 416306751 w 127"/>
                <a:gd name="T25" fmla="*/ 664876741 h 233"/>
                <a:gd name="T26" fmla="*/ 411522697 w 127"/>
                <a:gd name="T27" fmla="*/ 664876741 h 233"/>
                <a:gd name="T28" fmla="*/ 416306751 w 127"/>
                <a:gd name="T29" fmla="*/ 664876741 h 233"/>
                <a:gd name="T30" fmla="*/ 411522697 w 127"/>
                <a:gd name="T31" fmla="*/ 664876741 h 233"/>
                <a:gd name="T32" fmla="*/ 33494940 w 127"/>
                <a:gd name="T33" fmla="*/ 0 h 233"/>
                <a:gd name="T34" fmla="*/ 411522697 w 127"/>
                <a:gd name="T35" fmla="*/ 664876741 h 233"/>
                <a:gd name="T36" fmla="*/ 33494940 w 127"/>
                <a:gd name="T37" fmla="*/ 4783129 h 233"/>
                <a:gd name="T38" fmla="*/ 33494940 w 127"/>
                <a:gd name="T39" fmla="*/ 0 h 2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6" y="139"/>
                  </a:moveTo>
                  <a:cubicBezTo>
                    <a:pt x="86" y="139"/>
                    <a:pt x="86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moveTo>
                    <a:pt x="7" y="0"/>
                  </a:moveTo>
                  <a:cubicBezTo>
                    <a:pt x="21" y="20"/>
                    <a:pt x="53" y="69"/>
                    <a:pt x="86" y="139"/>
                  </a:cubicBezTo>
                  <a:cubicBezTo>
                    <a:pt x="53" y="70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/>
            <p:cNvSpPr>
              <a:spLocks noEditPoints="1"/>
            </p:cNvSpPr>
            <p:nvPr/>
          </p:nvSpPr>
          <p:spPr bwMode="auto">
            <a:xfrm>
              <a:off x="3727450" y="2790825"/>
              <a:ext cx="46037" cy="457200"/>
            </a:xfrm>
            <a:custGeom>
              <a:avLst/>
              <a:gdLst>
                <a:gd name="T0" fmla="*/ 100924065 w 21"/>
                <a:gd name="T1" fmla="*/ 1000152344 h 209"/>
                <a:gd name="T2" fmla="*/ 9610772 w 21"/>
                <a:gd name="T3" fmla="*/ 4786381 h 209"/>
                <a:gd name="T4" fmla="*/ 9610772 w 21"/>
                <a:gd name="T5" fmla="*/ 4786381 h 209"/>
                <a:gd name="T6" fmla="*/ 9610772 w 21"/>
                <a:gd name="T7" fmla="*/ 4786381 h 209"/>
                <a:gd name="T8" fmla="*/ 9610772 w 21"/>
                <a:gd name="T9" fmla="*/ 4786381 h 209"/>
                <a:gd name="T10" fmla="*/ 9610772 w 21"/>
                <a:gd name="T11" fmla="*/ 4786381 h 209"/>
                <a:gd name="T12" fmla="*/ 9610772 w 21"/>
                <a:gd name="T13" fmla="*/ 4786381 h 209"/>
                <a:gd name="T14" fmla="*/ 9610772 w 21"/>
                <a:gd name="T15" fmla="*/ 4786381 h 209"/>
                <a:gd name="T16" fmla="*/ 9610772 w 21"/>
                <a:gd name="T17" fmla="*/ 4786381 h 209"/>
                <a:gd name="T18" fmla="*/ 9610772 w 21"/>
                <a:gd name="T19" fmla="*/ 4786381 h 209"/>
                <a:gd name="T20" fmla="*/ 9610772 w 21"/>
                <a:gd name="T21" fmla="*/ 4786381 h 209"/>
                <a:gd name="T22" fmla="*/ 9610772 w 21"/>
                <a:gd name="T23" fmla="*/ 4786381 h 209"/>
                <a:gd name="T24" fmla="*/ 9610772 w 21"/>
                <a:gd name="T25" fmla="*/ 4786381 h 209"/>
                <a:gd name="T26" fmla="*/ 9610772 w 21"/>
                <a:gd name="T27" fmla="*/ 4786381 h 209"/>
                <a:gd name="T28" fmla="*/ 9610772 w 21"/>
                <a:gd name="T29" fmla="*/ 4786381 h 209"/>
                <a:gd name="T30" fmla="*/ 4805386 w 21"/>
                <a:gd name="T31" fmla="*/ 0 h 209"/>
                <a:gd name="T32" fmla="*/ 4805386 w 21"/>
                <a:gd name="T33" fmla="*/ 0 h 209"/>
                <a:gd name="T34" fmla="*/ 4805386 w 21"/>
                <a:gd name="T35" fmla="*/ 0 h 209"/>
                <a:gd name="T36" fmla="*/ 4805386 w 21"/>
                <a:gd name="T37" fmla="*/ 0 h 209"/>
                <a:gd name="T38" fmla="*/ 4805386 w 21"/>
                <a:gd name="T39" fmla="*/ 0 h 209"/>
                <a:gd name="T40" fmla="*/ 4805386 w 21"/>
                <a:gd name="T41" fmla="*/ 0 h 209"/>
                <a:gd name="T42" fmla="*/ 4805386 w 21"/>
                <a:gd name="T43" fmla="*/ 0 h 209"/>
                <a:gd name="T44" fmla="*/ 4805386 w 21"/>
                <a:gd name="T45" fmla="*/ 0 h 209"/>
                <a:gd name="T46" fmla="*/ 4805386 w 21"/>
                <a:gd name="T47" fmla="*/ 0 h 209"/>
                <a:gd name="T48" fmla="*/ 4805386 w 21"/>
                <a:gd name="T49" fmla="*/ 0 h 209"/>
                <a:gd name="T50" fmla="*/ 4805386 w 21"/>
                <a:gd name="T51" fmla="*/ 0 h 209"/>
                <a:gd name="T52" fmla="*/ 4805386 w 21"/>
                <a:gd name="T53" fmla="*/ 0 h 209"/>
                <a:gd name="T54" fmla="*/ 4805386 w 21"/>
                <a:gd name="T55" fmla="*/ 0 h 209"/>
                <a:gd name="T56" fmla="*/ 4805386 w 21"/>
                <a:gd name="T57" fmla="*/ 0 h 209"/>
                <a:gd name="T58" fmla="*/ 4805386 w 21"/>
                <a:gd name="T59" fmla="*/ 0 h 209"/>
                <a:gd name="T60" fmla="*/ 4805386 w 21"/>
                <a:gd name="T61" fmla="*/ 0 h 209"/>
                <a:gd name="T62" fmla="*/ 4805386 w 21"/>
                <a:gd name="T63" fmla="*/ 0 h 209"/>
                <a:gd name="T64" fmla="*/ 4805386 w 21"/>
                <a:gd name="T65" fmla="*/ 0 h 209"/>
                <a:gd name="T66" fmla="*/ 4805386 w 21"/>
                <a:gd name="T67" fmla="*/ 0 h 209"/>
                <a:gd name="T68" fmla="*/ 4805386 w 21"/>
                <a:gd name="T69" fmla="*/ 0 h 209"/>
                <a:gd name="T70" fmla="*/ 4805386 w 21"/>
                <a:gd name="T71" fmla="*/ 0 h 209"/>
                <a:gd name="T72" fmla="*/ 4805386 w 21"/>
                <a:gd name="T73" fmla="*/ 0 h 209"/>
                <a:gd name="T74" fmla="*/ 4805386 w 21"/>
                <a:gd name="T75" fmla="*/ 0 h 209"/>
                <a:gd name="T76" fmla="*/ 4805386 w 21"/>
                <a:gd name="T77" fmla="*/ 0 h 209"/>
                <a:gd name="T78" fmla="*/ 4805386 w 21"/>
                <a:gd name="T79" fmla="*/ 0 h 209"/>
                <a:gd name="T80" fmla="*/ 4805386 w 21"/>
                <a:gd name="T81" fmla="*/ 0 h 209"/>
                <a:gd name="T82" fmla="*/ 4805386 w 21"/>
                <a:gd name="T83" fmla="*/ 0 h 209"/>
                <a:gd name="T84" fmla="*/ 4805386 w 21"/>
                <a:gd name="T85" fmla="*/ 0 h 209"/>
                <a:gd name="T86" fmla="*/ 4805386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  <a:gd name="T100" fmla="*/ 0 w 21"/>
                <a:gd name="T101" fmla="*/ 0 h 209"/>
                <a:gd name="T102" fmla="*/ 0 w 21"/>
                <a:gd name="T103" fmla="*/ 0 h 209"/>
                <a:gd name="T104" fmla="*/ 0 w 21"/>
                <a:gd name="T105" fmla="*/ 0 h 209"/>
                <a:gd name="T106" fmla="*/ 0 w 21"/>
                <a:gd name="T107" fmla="*/ 0 h 209"/>
                <a:gd name="T108" fmla="*/ 0 w 21"/>
                <a:gd name="T109" fmla="*/ 0 h 209"/>
                <a:gd name="T110" fmla="*/ 0 w 21"/>
                <a:gd name="T111" fmla="*/ 0 h 209"/>
                <a:gd name="T112" fmla="*/ 0 w 21"/>
                <a:gd name="T113" fmla="*/ 0 h 2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" h="209">
                  <a:moveTo>
                    <a:pt x="2" y="1"/>
                  </a:moveTo>
                  <a:cubicBezTo>
                    <a:pt x="12" y="12"/>
                    <a:pt x="21" y="9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/>
            <p:cNvSpPr>
              <a:spLocks/>
            </p:cNvSpPr>
            <p:nvPr/>
          </p:nvSpPr>
          <p:spPr bwMode="auto">
            <a:xfrm>
              <a:off x="3962400" y="3352800"/>
              <a:ext cx="1587" cy="3175"/>
            </a:xfrm>
            <a:custGeom>
              <a:avLst/>
              <a:gdLst>
                <a:gd name="T0" fmla="*/ 2518569 w 1"/>
                <a:gd name="T1" fmla="*/ 0 h 1"/>
                <a:gd name="T2" fmla="*/ 0 w 1"/>
                <a:gd name="T3" fmla="*/ 10080625 h 1"/>
                <a:gd name="T4" fmla="*/ 0 w 1"/>
                <a:gd name="T5" fmla="*/ 10080625 h 1"/>
                <a:gd name="T6" fmla="*/ 2518569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3"/>
            <p:cNvSpPr>
              <a:spLocks/>
            </p:cNvSpPr>
            <p:nvPr/>
          </p:nvSpPr>
          <p:spPr bwMode="auto">
            <a:xfrm>
              <a:off x="3962400" y="3355975"/>
              <a:ext cx="0" cy="1588"/>
            </a:xfrm>
            <a:custGeom>
              <a:avLst/>
              <a:gdLst>
                <a:gd name="T0" fmla="*/ 0 h 1"/>
                <a:gd name="T1" fmla="*/ 2521744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/>
            <p:cNvSpPr>
              <a:spLocks/>
            </p:cNvSpPr>
            <p:nvPr/>
          </p:nvSpPr>
          <p:spPr bwMode="auto">
            <a:xfrm>
              <a:off x="3962400" y="3305175"/>
              <a:ext cx="25400" cy="52388"/>
            </a:xfrm>
            <a:custGeom>
              <a:avLst/>
              <a:gdLst>
                <a:gd name="T0" fmla="*/ 53763333 w 12"/>
                <a:gd name="T1" fmla="*/ 0 h 24"/>
                <a:gd name="T2" fmla="*/ 0 w 12"/>
                <a:gd name="T3" fmla="*/ 114354273 h 24"/>
                <a:gd name="T4" fmla="*/ 0 w 12"/>
                <a:gd name="T5" fmla="*/ 114354273 h 24"/>
                <a:gd name="T6" fmla="*/ 0 w 12"/>
                <a:gd name="T7" fmla="*/ 109589148 h 24"/>
                <a:gd name="T8" fmla="*/ 4480983 w 12"/>
                <a:gd name="T9" fmla="*/ 104824022 h 24"/>
                <a:gd name="T10" fmla="*/ 53763333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/>
            <p:cNvSpPr>
              <a:spLocks/>
            </p:cNvSpPr>
            <p:nvPr/>
          </p:nvSpPr>
          <p:spPr bwMode="auto">
            <a:xfrm>
              <a:off x="3736975" y="1189038"/>
              <a:ext cx="1587" cy="4763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11343085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/>
            <p:cNvSpPr>
              <a:spLocks/>
            </p:cNvSpPr>
            <p:nvPr/>
          </p:nvSpPr>
          <p:spPr bwMode="auto">
            <a:xfrm>
              <a:off x="3987800" y="3248025"/>
              <a:ext cx="25400" cy="52388"/>
            </a:xfrm>
            <a:custGeom>
              <a:avLst/>
              <a:gdLst>
                <a:gd name="T0" fmla="*/ 58650909 w 11"/>
                <a:gd name="T1" fmla="*/ 0 h 24"/>
                <a:gd name="T2" fmla="*/ 0 w 11"/>
                <a:gd name="T3" fmla="*/ 114354273 h 24"/>
                <a:gd name="T4" fmla="*/ 58650909 w 1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3727450" y="1179513"/>
              <a:ext cx="277812" cy="530225"/>
            </a:xfrm>
            <a:custGeom>
              <a:avLst/>
              <a:gdLst>
                <a:gd name="T0" fmla="*/ 607712656 w 127"/>
                <a:gd name="T1" fmla="*/ 1161729548 h 242"/>
                <a:gd name="T2" fmla="*/ 607712656 w 127"/>
                <a:gd name="T3" fmla="*/ 1161729548 h 242"/>
                <a:gd name="T4" fmla="*/ 607712656 w 127"/>
                <a:gd name="T5" fmla="*/ 1161729548 h 242"/>
                <a:gd name="T6" fmla="*/ 607712656 w 127"/>
                <a:gd name="T7" fmla="*/ 1161729548 h 242"/>
                <a:gd name="T8" fmla="*/ 416306751 w 127"/>
                <a:gd name="T9" fmla="*/ 710479590 h 242"/>
                <a:gd name="T10" fmla="*/ 607712656 w 127"/>
                <a:gd name="T11" fmla="*/ 1161729548 h 242"/>
                <a:gd name="T12" fmla="*/ 416306751 w 127"/>
                <a:gd name="T13" fmla="*/ 710479590 h 242"/>
                <a:gd name="T14" fmla="*/ 416306751 w 127"/>
                <a:gd name="T15" fmla="*/ 710479590 h 242"/>
                <a:gd name="T16" fmla="*/ 416306751 w 127"/>
                <a:gd name="T17" fmla="*/ 710479590 h 242"/>
                <a:gd name="T18" fmla="*/ 416306751 w 127"/>
                <a:gd name="T19" fmla="*/ 710479590 h 242"/>
                <a:gd name="T20" fmla="*/ 416306751 w 127"/>
                <a:gd name="T21" fmla="*/ 710479590 h 242"/>
                <a:gd name="T22" fmla="*/ 416306751 w 127"/>
                <a:gd name="T23" fmla="*/ 710479590 h 242"/>
                <a:gd name="T24" fmla="*/ 416306751 w 127"/>
                <a:gd name="T25" fmla="*/ 710479590 h 242"/>
                <a:gd name="T26" fmla="*/ 411522697 w 127"/>
                <a:gd name="T27" fmla="*/ 710479590 h 242"/>
                <a:gd name="T28" fmla="*/ 411522697 w 127"/>
                <a:gd name="T29" fmla="*/ 710479590 h 242"/>
                <a:gd name="T30" fmla="*/ 411522697 w 127"/>
                <a:gd name="T31" fmla="*/ 710479590 h 242"/>
                <a:gd name="T32" fmla="*/ 28710886 w 127"/>
                <a:gd name="T33" fmla="*/ 38404065 h 242"/>
                <a:gd name="T34" fmla="*/ 33494940 w 127"/>
                <a:gd name="T35" fmla="*/ 43204573 h 242"/>
                <a:gd name="T36" fmla="*/ 33494940 w 127"/>
                <a:gd name="T37" fmla="*/ 43204573 h 242"/>
                <a:gd name="T38" fmla="*/ 28710886 w 127"/>
                <a:gd name="T39" fmla="*/ 38404065 h 242"/>
                <a:gd name="T40" fmla="*/ 0 w 127"/>
                <a:gd name="T41" fmla="*/ 0 h 242"/>
                <a:gd name="T42" fmla="*/ 0 w 127"/>
                <a:gd name="T43" fmla="*/ 0 h 242"/>
                <a:gd name="T44" fmla="*/ 0 w 127"/>
                <a:gd name="T45" fmla="*/ 0 h 242"/>
                <a:gd name="T46" fmla="*/ 0 w 127"/>
                <a:gd name="T47" fmla="*/ 0 h 2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7" y="148"/>
                  </a:moveTo>
                  <a:cubicBezTo>
                    <a:pt x="100" y="177"/>
                    <a:pt x="114" y="208"/>
                    <a:pt x="127" y="242"/>
                  </a:cubicBezTo>
                  <a:cubicBezTo>
                    <a:pt x="114" y="208"/>
                    <a:pt x="100" y="177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6" y="148"/>
                  </a:move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/>
            <p:cNvSpPr>
              <a:spLocks/>
            </p:cNvSpPr>
            <p:nvPr/>
          </p:nvSpPr>
          <p:spPr bwMode="auto">
            <a:xfrm>
              <a:off x="3727450" y="1177925"/>
              <a:ext cx="277812" cy="531813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1163889164 h 243"/>
                <a:gd name="T4" fmla="*/ 607712656 w 127"/>
                <a:gd name="T5" fmla="*/ 1163889164 h 243"/>
                <a:gd name="T6" fmla="*/ 607712656 w 127"/>
                <a:gd name="T7" fmla="*/ 1163889164 h 243"/>
                <a:gd name="T8" fmla="*/ 607712656 w 127"/>
                <a:gd name="T9" fmla="*/ 1163889164 h 243"/>
                <a:gd name="T10" fmla="*/ 416306751 w 127"/>
                <a:gd name="T11" fmla="*/ 713660218 h 243"/>
                <a:gd name="T12" fmla="*/ 416306751 w 127"/>
                <a:gd name="T13" fmla="*/ 713660218 h 243"/>
                <a:gd name="T14" fmla="*/ 416306751 w 127"/>
                <a:gd name="T15" fmla="*/ 713660218 h 243"/>
                <a:gd name="T16" fmla="*/ 416306751 w 127"/>
                <a:gd name="T17" fmla="*/ 713660218 h 243"/>
                <a:gd name="T18" fmla="*/ 416306751 w 127"/>
                <a:gd name="T19" fmla="*/ 713660218 h 243"/>
                <a:gd name="T20" fmla="*/ 411522697 w 127"/>
                <a:gd name="T21" fmla="*/ 713660218 h 243"/>
                <a:gd name="T22" fmla="*/ 411522697 w 127"/>
                <a:gd name="T23" fmla="*/ 713660218 h 243"/>
                <a:gd name="T24" fmla="*/ 33494940 w 127"/>
                <a:gd name="T25" fmla="*/ 47895998 h 243"/>
                <a:gd name="T26" fmla="*/ 33494940 w 127"/>
                <a:gd name="T27" fmla="*/ 47895998 h 243"/>
                <a:gd name="T28" fmla="*/ 33494940 w 127"/>
                <a:gd name="T29" fmla="*/ 47895998 h 243"/>
                <a:gd name="T30" fmla="*/ 28710886 w 127"/>
                <a:gd name="T31" fmla="*/ 43107492 h 243"/>
                <a:gd name="T32" fmla="*/ 23924644 w 127"/>
                <a:gd name="T33" fmla="*/ 33528293 h 243"/>
                <a:gd name="T34" fmla="*/ 19140591 w 127"/>
                <a:gd name="T35" fmla="*/ 23949093 h 243"/>
                <a:gd name="T36" fmla="*/ 19140591 w 127"/>
                <a:gd name="T37" fmla="*/ 23949093 h 243"/>
                <a:gd name="T38" fmla="*/ 14354349 w 127"/>
                <a:gd name="T39" fmla="*/ 19158399 h 243"/>
                <a:gd name="T40" fmla="*/ 9570295 w 127"/>
                <a:gd name="T41" fmla="*/ 14369894 h 243"/>
                <a:gd name="T42" fmla="*/ 9570295 w 127"/>
                <a:gd name="T43" fmla="*/ 14369894 h 243"/>
                <a:gd name="T44" fmla="*/ 9570295 w 127"/>
                <a:gd name="T45" fmla="*/ 14369894 h 243"/>
                <a:gd name="T46" fmla="*/ 4784054 w 127"/>
                <a:gd name="T47" fmla="*/ 4790694 h 243"/>
                <a:gd name="T48" fmla="*/ 0 w 127"/>
                <a:gd name="T49" fmla="*/ 4790694 h 243"/>
                <a:gd name="T50" fmla="*/ 0 w 127"/>
                <a:gd name="T51" fmla="*/ 4790694 h 243"/>
                <a:gd name="T52" fmla="*/ 0 w 127"/>
                <a:gd name="T53" fmla="*/ 0 h 243"/>
                <a:gd name="T54" fmla="*/ 0 w 127"/>
                <a:gd name="T55" fmla="*/ 0 h 24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4" y="209"/>
                    <a:pt x="100" y="178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53" y="79"/>
                    <a:pt x="21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/>
            <p:cNvSpPr>
              <a:spLocks noEditPoints="1"/>
            </p:cNvSpPr>
            <p:nvPr/>
          </p:nvSpPr>
          <p:spPr bwMode="auto">
            <a:xfrm>
              <a:off x="3727450" y="2790825"/>
              <a:ext cx="4762" cy="1588"/>
            </a:xfrm>
            <a:custGeom>
              <a:avLst/>
              <a:gdLst>
                <a:gd name="T0" fmla="*/ 11338322 w 2"/>
                <a:gd name="T1" fmla="*/ 2521744 h 1"/>
                <a:gd name="T2" fmla="*/ 11338322 w 2"/>
                <a:gd name="T3" fmla="*/ 2521744 h 1"/>
                <a:gd name="T4" fmla="*/ 11338322 w 2"/>
                <a:gd name="T5" fmla="*/ 2521744 h 1"/>
                <a:gd name="T6" fmla="*/ 11338322 w 2"/>
                <a:gd name="T7" fmla="*/ 2521744 h 1"/>
                <a:gd name="T8" fmla="*/ 11338322 w 2"/>
                <a:gd name="T9" fmla="*/ 2521744 h 1"/>
                <a:gd name="T10" fmla="*/ 11338322 w 2"/>
                <a:gd name="T11" fmla="*/ 2521744 h 1"/>
                <a:gd name="T12" fmla="*/ 11338322 w 2"/>
                <a:gd name="T13" fmla="*/ 2521744 h 1"/>
                <a:gd name="T14" fmla="*/ 11338322 w 2"/>
                <a:gd name="T15" fmla="*/ 2521744 h 1"/>
                <a:gd name="T16" fmla="*/ 11338322 w 2"/>
                <a:gd name="T17" fmla="*/ 2521744 h 1"/>
                <a:gd name="T18" fmla="*/ 11338322 w 2"/>
                <a:gd name="T19" fmla="*/ 2521744 h 1"/>
                <a:gd name="T20" fmla="*/ 11338322 w 2"/>
                <a:gd name="T21" fmla="*/ 2521744 h 1"/>
                <a:gd name="T22" fmla="*/ 11338322 w 2"/>
                <a:gd name="T23" fmla="*/ 2521744 h 1"/>
                <a:gd name="T24" fmla="*/ 11338322 w 2"/>
                <a:gd name="T25" fmla="*/ 2521744 h 1"/>
                <a:gd name="T26" fmla="*/ 11338322 w 2"/>
                <a:gd name="T27" fmla="*/ 2521744 h 1"/>
                <a:gd name="T28" fmla="*/ 5669161 w 2"/>
                <a:gd name="T29" fmla="*/ 0 h 1"/>
                <a:gd name="T30" fmla="*/ 5669161 w 2"/>
                <a:gd name="T31" fmla="*/ 0 h 1"/>
                <a:gd name="T32" fmla="*/ 5669161 w 2"/>
                <a:gd name="T33" fmla="*/ 0 h 1"/>
                <a:gd name="T34" fmla="*/ 5669161 w 2"/>
                <a:gd name="T35" fmla="*/ 0 h 1"/>
                <a:gd name="T36" fmla="*/ 5669161 w 2"/>
                <a:gd name="T37" fmla="*/ 0 h 1"/>
                <a:gd name="T38" fmla="*/ 5669161 w 2"/>
                <a:gd name="T39" fmla="*/ 0 h 1"/>
                <a:gd name="T40" fmla="*/ 5669161 w 2"/>
                <a:gd name="T41" fmla="*/ 0 h 1"/>
                <a:gd name="T42" fmla="*/ 5669161 w 2"/>
                <a:gd name="T43" fmla="*/ 0 h 1"/>
                <a:gd name="T44" fmla="*/ 5669161 w 2"/>
                <a:gd name="T45" fmla="*/ 0 h 1"/>
                <a:gd name="T46" fmla="*/ 5669161 w 2"/>
                <a:gd name="T47" fmla="*/ 0 h 1"/>
                <a:gd name="T48" fmla="*/ 5669161 w 2"/>
                <a:gd name="T49" fmla="*/ 0 h 1"/>
                <a:gd name="T50" fmla="*/ 5669161 w 2"/>
                <a:gd name="T51" fmla="*/ 0 h 1"/>
                <a:gd name="T52" fmla="*/ 5669161 w 2"/>
                <a:gd name="T53" fmla="*/ 0 h 1"/>
                <a:gd name="T54" fmla="*/ 5669161 w 2"/>
                <a:gd name="T55" fmla="*/ 0 h 1"/>
                <a:gd name="T56" fmla="*/ 5669161 w 2"/>
                <a:gd name="T57" fmla="*/ 0 h 1"/>
                <a:gd name="T58" fmla="*/ 5669161 w 2"/>
                <a:gd name="T59" fmla="*/ 0 h 1"/>
                <a:gd name="T60" fmla="*/ 5669161 w 2"/>
                <a:gd name="T61" fmla="*/ 0 h 1"/>
                <a:gd name="T62" fmla="*/ 5669161 w 2"/>
                <a:gd name="T63" fmla="*/ 0 h 1"/>
                <a:gd name="T64" fmla="*/ 5669161 w 2"/>
                <a:gd name="T65" fmla="*/ 0 h 1"/>
                <a:gd name="T66" fmla="*/ 5669161 w 2"/>
                <a:gd name="T67" fmla="*/ 0 h 1"/>
                <a:gd name="T68" fmla="*/ 5669161 w 2"/>
                <a:gd name="T69" fmla="*/ 0 h 1"/>
                <a:gd name="T70" fmla="*/ 5669161 w 2"/>
                <a:gd name="T71" fmla="*/ 0 h 1"/>
                <a:gd name="T72" fmla="*/ 5669161 w 2"/>
                <a:gd name="T73" fmla="*/ 0 h 1"/>
                <a:gd name="T74" fmla="*/ 5669161 w 2"/>
                <a:gd name="T75" fmla="*/ 0 h 1"/>
                <a:gd name="T76" fmla="*/ 5669161 w 2"/>
                <a:gd name="T77" fmla="*/ 0 h 1"/>
                <a:gd name="T78" fmla="*/ 5669161 w 2"/>
                <a:gd name="T79" fmla="*/ 0 h 1"/>
                <a:gd name="T80" fmla="*/ 5669161 w 2"/>
                <a:gd name="T81" fmla="*/ 0 h 1"/>
                <a:gd name="T82" fmla="*/ 5669161 w 2"/>
                <a:gd name="T83" fmla="*/ 0 h 1"/>
                <a:gd name="T84" fmla="*/ 5669161 w 2"/>
                <a:gd name="T85" fmla="*/ 0 h 1"/>
                <a:gd name="T86" fmla="*/ 0 w 2"/>
                <a:gd name="T87" fmla="*/ 0 h 1"/>
                <a:gd name="T88" fmla="*/ 0 w 2"/>
                <a:gd name="T89" fmla="*/ 0 h 1"/>
                <a:gd name="T90" fmla="*/ 0 w 2"/>
                <a:gd name="T91" fmla="*/ 0 h 1"/>
                <a:gd name="T92" fmla="*/ 0 w 2"/>
                <a:gd name="T93" fmla="*/ 0 h 1"/>
                <a:gd name="T94" fmla="*/ 0 w 2"/>
                <a:gd name="T95" fmla="*/ 0 h 1"/>
                <a:gd name="T96" fmla="*/ 0 w 2"/>
                <a:gd name="T97" fmla="*/ 0 h 1"/>
                <a:gd name="T98" fmla="*/ 0 w 2"/>
                <a:gd name="T99" fmla="*/ 0 h 1"/>
                <a:gd name="T100" fmla="*/ 0 w 2"/>
                <a:gd name="T101" fmla="*/ 0 h 1"/>
                <a:gd name="T102" fmla="*/ 0 w 2"/>
                <a:gd name="T103" fmla="*/ 0 h 1"/>
                <a:gd name="T104" fmla="*/ 0 w 2"/>
                <a:gd name="T105" fmla="*/ 0 h 1"/>
                <a:gd name="T106" fmla="*/ 0 w 2"/>
                <a:gd name="T107" fmla="*/ 0 h 1"/>
                <a:gd name="T108" fmla="*/ 0 w 2"/>
                <a:gd name="T109" fmla="*/ 0 h 1"/>
                <a:gd name="T110" fmla="*/ 0 w 2"/>
                <a:gd name="T111" fmla="*/ 0 h 1"/>
                <a:gd name="T112" fmla="*/ 0 w 2"/>
                <a:gd name="T113" fmla="*/ 0 h 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/>
            <p:cNvSpPr>
              <a:spLocks/>
            </p:cNvSpPr>
            <p:nvPr/>
          </p:nvSpPr>
          <p:spPr bwMode="auto">
            <a:xfrm>
              <a:off x="3773488" y="3248025"/>
              <a:ext cx="239712" cy="109538"/>
            </a:xfrm>
            <a:custGeom>
              <a:avLst/>
              <a:gdLst>
                <a:gd name="T0" fmla="*/ 527172871 w 109"/>
                <a:gd name="T1" fmla="*/ 0 h 50"/>
                <a:gd name="T2" fmla="*/ 0 w 109"/>
                <a:gd name="T3" fmla="*/ 0 h 50"/>
                <a:gd name="T4" fmla="*/ 4836025 w 109"/>
                <a:gd name="T5" fmla="*/ 91188194 h 50"/>
                <a:gd name="T6" fmla="*/ 0 w 109"/>
                <a:gd name="T7" fmla="*/ 239971469 h 50"/>
                <a:gd name="T8" fmla="*/ 415935507 w 109"/>
                <a:gd name="T9" fmla="*/ 239971469 h 50"/>
                <a:gd name="T10" fmla="*/ 415935507 w 109"/>
                <a:gd name="T11" fmla="*/ 239971469 h 50"/>
                <a:gd name="T12" fmla="*/ 473972201 w 109"/>
                <a:gd name="T13" fmla="*/ 124785690 h 50"/>
                <a:gd name="T14" fmla="*/ 473972201 w 109"/>
                <a:gd name="T15" fmla="*/ 115185779 h 50"/>
                <a:gd name="T16" fmla="*/ 527172871 w 109"/>
                <a:gd name="T17" fmla="*/ 0 h 50"/>
                <a:gd name="T18" fmla="*/ 527172871 w 109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/>
            <p:cNvSpPr>
              <a:spLocks/>
            </p:cNvSpPr>
            <p:nvPr/>
          </p:nvSpPr>
          <p:spPr bwMode="auto">
            <a:xfrm>
              <a:off x="3727450" y="3462338"/>
              <a:ext cx="41275" cy="328613"/>
            </a:xfrm>
            <a:custGeom>
              <a:avLst/>
              <a:gdLst>
                <a:gd name="T0" fmla="*/ 89664507 w 19"/>
                <a:gd name="T1" fmla="*/ 0 h 150"/>
                <a:gd name="T2" fmla="*/ 89664507 w 19"/>
                <a:gd name="T3" fmla="*/ 0 h 150"/>
                <a:gd name="T4" fmla="*/ 0 w 19"/>
                <a:gd name="T5" fmla="*/ 719910025 h 150"/>
                <a:gd name="T6" fmla="*/ 89664507 w 19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5"/>
                    <a:pt x="1" y="147"/>
                    <a:pt x="0" y="150"/>
                  </a:cubicBezTo>
                  <a:cubicBezTo>
                    <a:pt x="1" y="147"/>
                    <a:pt x="13" y="85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/>
            <p:cNvSpPr>
              <a:spLocks/>
            </p:cNvSpPr>
            <p:nvPr/>
          </p:nvSpPr>
          <p:spPr bwMode="auto">
            <a:xfrm>
              <a:off x="3768725" y="3433763"/>
              <a:ext cx="3175" cy="28575"/>
            </a:xfrm>
            <a:custGeom>
              <a:avLst/>
              <a:gdLst>
                <a:gd name="T0" fmla="*/ 10080625 w 1"/>
                <a:gd name="T1" fmla="*/ 0 h 13"/>
                <a:gd name="T2" fmla="*/ 0 w 1"/>
                <a:gd name="T3" fmla="*/ 62810048 h 13"/>
                <a:gd name="T4" fmla="*/ 0 w 1"/>
                <a:gd name="T5" fmla="*/ 62810048 h 13"/>
                <a:gd name="T6" fmla="*/ 0 w 1"/>
                <a:gd name="T7" fmla="*/ 62810048 h 13"/>
                <a:gd name="T8" fmla="*/ 10080625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/>
            <p:cNvSpPr>
              <a:spLocks noEditPoints="1"/>
            </p:cNvSpPr>
            <p:nvPr/>
          </p:nvSpPr>
          <p:spPr bwMode="auto">
            <a:xfrm>
              <a:off x="3727450" y="3790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  <a:cxn ang="T10">
                  <a:pos x="0" y="0"/>
                </a:cxn>
                <a:cxn ang="T11">
                  <a:pos x="0" y="0"/>
                </a:cxn>
                <a:cxn ang="T12">
                  <a:pos x="0" y="0"/>
                </a:cxn>
                <a:cxn ang="T13">
                  <a:pos x="0" y="0"/>
                </a:cxn>
                <a:cxn ang="T14">
                  <a:pos x="0" y="0"/>
                </a:cxn>
                <a:cxn ang="T15">
                  <a:pos x="0" y="0"/>
                </a:cxn>
                <a:cxn ang="T16">
                  <a:pos x="0" y="0"/>
                </a:cxn>
                <a:cxn ang="T17">
                  <a:pos x="0" y="0"/>
                </a:cxn>
                <a:cxn ang="T18">
                  <a:pos x="0" y="0"/>
                </a:cxn>
                <a:cxn ang="T19">
                  <a:pos x="0" y="0"/>
                </a:cxn>
                <a:cxn ang="T20">
                  <a:pos x="0" y="0"/>
                </a:cxn>
                <a:cxn ang="T21">
                  <a:pos x="0" y="0"/>
                </a:cxn>
                <a:cxn ang="T22">
                  <a:pos x="0" y="0"/>
                </a:cxn>
                <a:cxn ang="T2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3727450" y="2790825"/>
              <a:ext cx="49213" cy="1000125"/>
            </a:xfrm>
            <a:custGeom>
              <a:avLst/>
              <a:gdLst>
                <a:gd name="T0" fmla="*/ 0 w 22"/>
                <a:gd name="T1" fmla="*/ 259 h 457"/>
                <a:gd name="T2" fmla="*/ 0 w 22"/>
                <a:gd name="T3" fmla="*/ 45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19 w 22"/>
                <a:gd name="T15" fmla="*/ 307 h 457"/>
                <a:gd name="T16" fmla="*/ 21 w 22"/>
                <a:gd name="T17" fmla="*/ 259 h 457"/>
                <a:gd name="T18" fmla="*/ 21 w 22"/>
                <a:gd name="T19" fmla="*/ 209 h 457"/>
                <a:gd name="T20" fmla="*/ 2 w 22"/>
                <a:gd name="T21" fmla="*/ 1 h 457"/>
                <a:gd name="T22" fmla="*/ 2 w 22"/>
                <a:gd name="T23" fmla="*/ 1 h 457"/>
                <a:gd name="T24" fmla="*/ 2 w 22"/>
                <a:gd name="T25" fmla="*/ 1 h 457"/>
                <a:gd name="T26" fmla="*/ 2 w 22"/>
                <a:gd name="T27" fmla="*/ 1 h 457"/>
                <a:gd name="T28" fmla="*/ 2 w 22"/>
                <a:gd name="T29" fmla="*/ 1 h 457"/>
                <a:gd name="T30" fmla="*/ 2 w 22"/>
                <a:gd name="T31" fmla="*/ 1 h 457"/>
                <a:gd name="T32" fmla="*/ 2 w 22"/>
                <a:gd name="T33" fmla="*/ 1 h 457"/>
                <a:gd name="T34" fmla="*/ 2 w 22"/>
                <a:gd name="T35" fmla="*/ 1 h 457"/>
                <a:gd name="T36" fmla="*/ 2 w 22"/>
                <a:gd name="T37" fmla="*/ 1 h 457"/>
                <a:gd name="T38" fmla="*/ 2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1 w 22"/>
                <a:gd name="T71" fmla="*/ 0 h 457"/>
                <a:gd name="T72" fmla="*/ 1 w 22"/>
                <a:gd name="T73" fmla="*/ 0 h 457"/>
                <a:gd name="T74" fmla="*/ 1 w 22"/>
                <a:gd name="T75" fmla="*/ 0 h 457"/>
                <a:gd name="T76" fmla="*/ 1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2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3" name="Freeform 45"/>
            <p:cNvSpPr>
              <a:spLocks/>
            </p:cNvSpPr>
            <p:nvPr/>
          </p:nvSpPr>
          <p:spPr bwMode="auto">
            <a:xfrm>
              <a:off x="3727450" y="1939925"/>
              <a:ext cx="200025" cy="401638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4" name="Freeform 46"/>
            <p:cNvSpPr>
              <a:spLocks/>
            </p:cNvSpPr>
            <p:nvPr/>
          </p:nvSpPr>
          <p:spPr bwMode="auto">
            <a:xfrm>
              <a:off x="3727450" y="1992313"/>
              <a:ext cx="147637" cy="296863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652797339 h 135"/>
                <a:gd name="T4" fmla="*/ 325323638 w 67"/>
                <a:gd name="T5" fmla="*/ 328816454 h 135"/>
                <a:gd name="T6" fmla="*/ 0 w 67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8"/>
          <p:cNvSpPr>
            <a:spLocks/>
          </p:cNvSpPr>
          <p:nvPr/>
        </p:nvSpPr>
        <p:spPr bwMode="auto">
          <a:xfrm>
            <a:off x="7127875" y="2692069"/>
            <a:ext cx="3646488" cy="3629025"/>
          </a:xfrm>
          <a:custGeom>
            <a:avLst/>
            <a:gdLst>
              <a:gd name="T0" fmla="*/ 2147483646 w 1665"/>
              <a:gd name="T1" fmla="*/ 2147483646 h 1657"/>
              <a:gd name="T2" fmla="*/ 2147483646 w 1665"/>
              <a:gd name="T3" fmla="*/ 2147483646 h 1657"/>
              <a:gd name="T4" fmla="*/ 2147483646 w 1665"/>
              <a:gd name="T5" fmla="*/ 2147483646 h 1657"/>
              <a:gd name="T6" fmla="*/ 2147483646 w 1665"/>
              <a:gd name="T7" fmla="*/ 2147483646 h 1657"/>
              <a:gd name="T8" fmla="*/ 2147483646 w 1665"/>
              <a:gd name="T9" fmla="*/ 2147483646 h 1657"/>
              <a:gd name="T10" fmla="*/ 2147483646 w 1665"/>
              <a:gd name="T11" fmla="*/ 2147483646 h 1657"/>
              <a:gd name="T12" fmla="*/ 2147483646 w 1665"/>
              <a:gd name="T13" fmla="*/ 2147483646 h 1657"/>
              <a:gd name="T14" fmla="*/ 2147483646 w 1665"/>
              <a:gd name="T15" fmla="*/ 0 h 1657"/>
              <a:gd name="T16" fmla="*/ 2147483646 w 1665"/>
              <a:gd name="T17" fmla="*/ 0 h 1657"/>
              <a:gd name="T18" fmla="*/ 2147483646 w 1665"/>
              <a:gd name="T19" fmla="*/ 2147483646 h 1657"/>
              <a:gd name="T20" fmla="*/ 2147483646 w 1665"/>
              <a:gd name="T21" fmla="*/ 2147483646 h 1657"/>
              <a:gd name="T22" fmla="*/ 2147483646 w 1665"/>
              <a:gd name="T23" fmla="*/ 2147483646 h 1657"/>
              <a:gd name="T24" fmla="*/ 2147483646 w 1665"/>
              <a:gd name="T25" fmla="*/ 2147483646 h 1657"/>
              <a:gd name="T26" fmla="*/ 2147483646 w 1665"/>
              <a:gd name="T27" fmla="*/ 2147483646 h 1657"/>
              <a:gd name="T28" fmla="*/ 1630797037 w 1665"/>
              <a:gd name="T29" fmla="*/ 2147483646 h 1657"/>
              <a:gd name="T30" fmla="*/ 1131964049 w 1665"/>
              <a:gd name="T31" fmla="*/ 2147483646 h 1657"/>
              <a:gd name="T32" fmla="*/ 0 w 1665"/>
              <a:gd name="T33" fmla="*/ 2147483646 h 1657"/>
              <a:gd name="T34" fmla="*/ 604353372 w 1665"/>
              <a:gd name="T35" fmla="*/ 2147483646 h 1657"/>
              <a:gd name="T36" fmla="*/ 1237486622 w 1665"/>
              <a:gd name="T37" fmla="*/ 2147483646 h 1657"/>
              <a:gd name="T38" fmla="*/ 2147483646 w 1665"/>
              <a:gd name="T39" fmla="*/ 2147483646 h 1657"/>
              <a:gd name="T40" fmla="*/ 2147483646 w 1665"/>
              <a:gd name="T41" fmla="*/ 2147483646 h 1657"/>
              <a:gd name="T42" fmla="*/ 2147483646 w 1665"/>
              <a:gd name="T43" fmla="*/ 2147483646 h 1657"/>
              <a:gd name="T44" fmla="*/ 2147483646 w 1665"/>
              <a:gd name="T45" fmla="*/ 2147483646 h 1657"/>
              <a:gd name="T46" fmla="*/ 2147483646 w 1665"/>
              <a:gd name="T47" fmla="*/ 2147483646 h 1657"/>
              <a:gd name="T48" fmla="*/ 2147483646 w 1665"/>
              <a:gd name="T49" fmla="*/ 2147483646 h 1657"/>
              <a:gd name="T50" fmla="*/ 2147483646 w 1665"/>
              <a:gd name="T51" fmla="*/ 2147483646 h 1657"/>
              <a:gd name="T52" fmla="*/ 2147483646 w 1665"/>
              <a:gd name="T53" fmla="*/ 2147483646 h 1657"/>
              <a:gd name="T54" fmla="*/ 2147483646 w 1665"/>
              <a:gd name="T55" fmla="*/ 2147483646 h 1657"/>
              <a:gd name="T56" fmla="*/ 2147483646 w 1665"/>
              <a:gd name="T57" fmla="*/ 2147483646 h 16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5" h="1657">
                <a:moveTo>
                  <a:pt x="1623" y="1052"/>
                </a:moveTo>
                <a:cubicBezTo>
                  <a:pt x="1624" y="1044"/>
                  <a:pt x="1624" y="1036"/>
                  <a:pt x="1624" y="1028"/>
                </a:cubicBezTo>
                <a:cubicBezTo>
                  <a:pt x="1624" y="940"/>
                  <a:pt x="1553" y="869"/>
                  <a:pt x="1466" y="869"/>
                </a:cubicBezTo>
                <a:cubicBezTo>
                  <a:pt x="1432" y="869"/>
                  <a:pt x="1401" y="880"/>
                  <a:pt x="1375" y="898"/>
                </a:cubicBezTo>
                <a:cubicBezTo>
                  <a:pt x="1343" y="871"/>
                  <a:pt x="1302" y="855"/>
                  <a:pt x="1257" y="855"/>
                </a:cubicBezTo>
                <a:cubicBezTo>
                  <a:pt x="1160" y="855"/>
                  <a:pt x="1081" y="929"/>
                  <a:pt x="1073" y="1024"/>
                </a:cubicBezTo>
                <a:cubicBezTo>
                  <a:pt x="1051" y="993"/>
                  <a:pt x="1020" y="970"/>
                  <a:pt x="983" y="957"/>
                </a:cubicBezTo>
                <a:cubicBezTo>
                  <a:pt x="983" y="0"/>
                  <a:pt x="983" y="0"/>
                  <a:pt x="983" y="0"/>
                </a:cubicBezTo>
                <a:cubicBezTo>
                  <a:pt x="823" y="0"/>
                  <a:pt x="823" y="0"/>
                  <a:pt x="823" y="0"/>
                </a:cubicBezTo>
                <a:cubicBezTo>
                  <a:pt x="823" y="979"/>
                  <a:pt x="823" y="979"/>
                  <a:pt x="823" y="979"/>
                </a:cubicBezTo>
                <a:cubicBezTo>
                  <a:pt x="811" y="986"/>
                  <a:pt x="801" y="995"/>
                  <a:pt x="792" y="1005"/>
                </a:cubicBezTo>
                <a:cubicBezTo>
                  <a:pt x="766" y="972"/>
                  <a:pt x="731" y="949"/>
                  <a:pt x="690" y="939"/>
                </a:cubicBezTo>
                <a:cubicBezTo>
                  <a:pt x="690" y="933"/>
                  <a:pt x="690" y="927"/>
                  <a:pt x="690" y="921"/>
                </a:cubicBezTo>
                <a:cubicBezTo>
                  <a:pt x="690" y="819"/>
                  <a:pt x="608" y="737"/>
                  <a:pt x="507" y="737"/>
                </a:cubicBezTo>
                <a:cubicBezTo>
                  <a:pt x="433" y="737"/>
                  <a:pt x="370" y="780"/>
                  <a:pt x="340" y="842"/>
                </a:cubicBezTo>
                <a:cubicBezTo>
                  <a:pt x="309" y="826"/>
                  <a:pt x="274" y="817"/>
                  <a:pt x="236" y="817"/>
                </a:cubicBezTo>
                <a:cubicBezTo>
                  <a:pt x="106" y="817"/>
                  <a:pt x="0" y="923"/>
                  <a:pt x="0" y="1053"/>
                </a:cubicBezTo>
                <a:cubicBezTo>
                  <a:pt x="0" y="1144"/>
                  <a:pt x="51" y="1223"/>
                  <a:pt x="126" y="1262"/>
                </a:cubicBezTo>
                <a:cubicBezTo>
                  <a:pt x="159" y="1306"/>
                  <a:pt x="205" y="1338"/>
                  <a:pt x="258" y="1353"/>
                </a:cubicBezTo>
                <a:cubicBezTo>
                  <a:pt x="282" y="1463"/>
                  <a:pt x="380" y="1545"/>
                  <a:pt x="497" y="1545"/>
                </a:cubicBezTo>
                <a:cubicBezTo>
                  <a:pt x="534" y="1545"/>
                  <a:pt x="570" y="1537"/>
                  <a:pt x="601" y="1522"/>
                </a:cubicBezTo>
                <a:cubicBezTo>
                  <a:pt x="641" y="1602"/>
                  <a:pt x="724" y="1657"/>
                  <a:pt x="820" y="1657"/>
                </a:cubicBezTo>
                <a:cubicBezTo>
                  <a:pt x="911" y="1657"/>
                  <a:pt x="990" y="1607"/>
                  <a:pt x="1032" y="1533"/>
                </a:cubicBezTo>
                <a:cubicBezTo>
                  <a:pt x="1045" y="1536"/>
                  <a:pt x="1059" y="1537"/>
                  <a:pt x="1073" y="1537"/>
                </a:cubicBezTo>
                <a:cubicBezTo>
                  <a:pt x="1159" y="1537"/>
                  <a:pt x="1231" y="1478"/>
                  <a:pt x="1251" y="1398"/>
                </a:cubicBezTo>
                <a:cubicBezTo>
                  <a:pt x="1298" y="1383"/>
                  <a:pt x="1336" y="1349"/>
                  <a:pt x="1358" y="1306"/>
                </a:cubicBezTo>
                <a:cubicBezTo>
                  <a:pt x="1390" y="1336"/>
                  <a:pt x="1434" y="1353"/>
                  <a:pt x="1481" y="1353"/>
                </a:cubicBezTo>
                <a:cubicBezTo>
                  <a:pt x="1582" y="1353"/>
                  <a:pt x="1665" y="1271"/>
                  <a:pt x="1665" y="1170"/>
                </a:cubicBezTo>
                <a:cubicBezTo>
                  <a:pt x="1665" y="1125"/>
                  <a:pt x="1649" y="1084"/>
                  <a:pt x="1623" y="1052"/>
                </a:cubicBezTo>
                <a:close/>
              </a:path>
            </a:pathLst>
          </a:custGeom>
          <a:solidFill>
            <a:srgbClr val="B2B2B2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330950" y="2890838"/>
            <a:ext cx="576263" cy="619125"/>
            <a:chOff x="6330986" y="2891021"/>
            <a:chExt cx="576743" cy="618308"/>
          </a:xfrm>
        </p:grpSpPr>
        <p:sp>
          <p:nvSpPr>
            <p:cNvPr id="29" name="Rounded Rectangle 28"/>
            <p:cNvSpPr/>
            <p:nvPr/>
          </p:nvSpPr>
          <p:spPr>
            <a:xfrm>
              <a:off x="6330986" y="2932242"/>
              <a:ext cx="576743" cy="5770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30986" y="2891021"/>
              <a:ext cx="576743" cy="57708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02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22888" y="3805238"/>
            <a:ext cx="577850" cy="617537"/>
            <a:chOff x="5323559" y="3805189"/>
            <a:chExt cx="576743" cy="618308"/>
          </a:xfrm>
        </p:grpSpPr>
        <p:sp>
          <p:nvSpPr>
            <p:cNvPr id="26" name="Rounded Rectangle 25"/>
            <p:cNvSpPr/>
            <p:nvPr/>
          </p:nvSpPr>
          <p:spPr>
            <a:xfrm>
              <a:off x="5323559" y="3846516"/>
              <a:ext cx="576743" cy="57698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323559" y="3805189"/>
              <a:ext cx="576743" cy="57698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03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21300" y="1981200"/>
            <a:ext cx="577850" cy="619125"/>
            <a:chOff x="5321648" y="1981791"/>
            <a:chExt cx="576743" cy="618308"/>
          </a:xfrm>
        </p:grpSpPr>
        <p:sp>
          <p:nvSpPr>
            <p:cNvPr id="23" name="Rounded Rectangle 22"/>
            <p:cNvSpPr/>
            <p:nvPr/>
          </p:nvSpPr>
          <p:spPr>
            <a:xfrm>
              <a:off x="5321648" y="2023012"/>
              <a:ext cx="576743" cy="57708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321648" y="1981791"/>
              <a:ext cx="576743" cy="57708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01</a:t>
              </a:r>
            </a:p>
          </p:txBody>
        </p:sp>
      </p:grpSp>
      <p:cxnSp>
        <p:nvCxnSpPr>
          <p:cNvPr id="2" name="Straight Connector 1"/>
          <p:cNvCxnSpPr/>
          <p:nvPr/>
        </p:nvCxnSpPr>
        <p:spPr>
          <a:xfrm>
            <a:off x="6111875" y="2165350"/>
            <a:ext cx="0" cy="2219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64"/>
          <p:cNvSpPr>
            <a:spLocks noChangeArrowheads="1"/>
          </p:cNvSpPr>
          <p:nvPr/>
        </p:nvSpPr>
        <p:spPr bwMode="auto">
          <a:xfrm>
            <a:off x="6032500" y="22066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1" name="Freeform 165"/>
          <p:cNvSpPr>
            <a:spLocks/>
          </p:cNvSpPr>
          <p:nvPr/>
        </p:nvSpPr>
        <p:spPr bwMode="auto">
          <a:xfrm>
            <a:off x="6011863" y="21859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Oval 166"/>
          <p:cNvSpPr>
            <a:spLocks noChangeArrowheads="1"/>
          </p:cNvSpPr>
          <p:nvPr/>
        </p:nvSpPr>
        <p:spPr bwMode="auto">
          <a:xfrm>
            <a:off x="6032500" y="31337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3" name="Freeform 167"/>
          <p:cNvSpPr>
            <a:spLocks/>
          </p:cNvSpPr>
          <p:nvPr/>
        </p:nvSpPr>
        <p:spPr bwMode="auto">
          <a:xfrm>
            <a:off x="6011863" y="31130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168"/>
          <p:cNvSpPr>
            <a:spLocks noChangeArrowheads="1"/>
          </p:cNvSpPr>
          <p:nvPr/>
        </p:nvSpPr>
        <p:spPr bwMode="auto">
          <a:xfrm>
            <a:off x="6032500" y="4002088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5" name="Freeform 169"/>
          <p:cNvSpPr>
            <a:spLocks/>
          </p:cNvSpPr>
          <p:nvPr/>
        </p:nvSpPr>
        <p:spPr bwMode="auto">
          <a:xfrm>
            <a:off x="6011863" y="3983038"/>
            <a:ext cx="198437" cy="198437"/>
          </a:xfrm>
          <a:custGeom>
            <a:avLst/>
            <a:gdLst>
              <a:gd name="T0" fmla="*/ 55930886 w 70"/>
              <a:gd name="T1" fmla="*/ 279648760 h 70"/>
              <a:gd name="T2" fmla="*/ 111858937 w 70"/>
              <a:gd name="T3" fmla="*/ 279648760 h 70"/>
              <a:gd name="T4" fmla="*/ 159798481 w 70"/>
              <a:gd name="T5" fmla="*/ 159798481 h 70"/>
              <a:gd name="T6" fmla="*/ 279648760 w 70"/>
              <a:gd name="T7" fmla="*/ 111858937 h 70"/>
              <a:gd name="T8" fmla="*/ 399499038 w 70"/>
              <a:gd name="T9" fmla="*/ 159798481 h 70"/>
              <a:gd name="T10" fmla="*/ 447438582 w 70"/>
              <a:gd name="T11" fmla="*/ 279648760 h 70"/>
              <a:gd name="T12" fmla="*/ 399499038 w 70"/>
              <a:gd name="T13" fmla="*/ 399499038 h 70"/>
              <a:gd name="T14" fmla="*/ 279648760 w 70"/>
              <a:gd name="T15" fmla="*/ 447438582 h 70"/>
              <a:gd name="T16" fmla="*/ 159798481 w 70"/>
              <a:gd name="T17" fmla="*/ 399499038 h 70"/>
              <a:gd name="T18" fmla="*/ 111858937 w 70"/>
              <a:gd name="T19" fmla="*/ 279648760 h 70"/>
              <a:gd name="T20" fmla="*/ 55930886 w 70"/>
              <a:gd name="T21" fmla="*/ 279648760 h 70"/>
              <a:gd name="T22" fmla="*/ 0 w 70"/>
              <a:gd name="T23" fmla="*/ 279648760 h 70"/>
              <a:gd name="T24" fmla="*/ 279648760 w 70"/>
              <a:gd name="T25" fmla="*/ 559297519 h 70"/>
              <a:gd name="T26" fmla="*/ 559297519 w 70"/>
              <a:gd name="T27" fmla="*/ 279648760 h 70"/>
              <a:gd name="T28" fmla="*/ 279648760 w 70"/>
              <a:gd name="T29" fmla="*/ 0 h 70"/>
              <a:gd name="T30" fmla="*/ 0 w 70"/>
              <a:gd name="T31" fmla="*/ 279648760 h 70"/>
              <a:gd name="T32" fmla="*/ 55930886 w 70"/>
              <a:gd name="T33" fmla="*/ 279648760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329363" y="1871663"/>
            <a:ext cx="24844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SOFTWARE PROJECT LIFE CYCLE	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378200" y="2765425"/>
            <a:ext cx="2484438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PROJECT ORGANIZATION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329363" y="3805238"/>
            <a:ext cx="248443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TASK PLAN</a:t>
            </a:r>
            <a:endParaRPr lang="en-US" altLang="en-US" sz="1000" dirty="0">
              <a:latin typeface="Lato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997575" y="0"/>
            <a:ext cx="196850" cy="936625"/>
            <a:chOff x="6170714" y="1440004"/>
            <a:chExt cx="197296" cy="93610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269362" y="1440004"/>
              <a:ext cx="0" cy="8647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67" name="Oval 164"/>
            <p:cNvSpPr>
              <a:spLocks noChangeArrowheads="1"/>
            </p:cNvSpPr>
            <p:nvPr/>
          </p:nvSpPr>
          <p:spPr bwMode="auto">
            <a:xfrm>
              <a:off x="6190444" y="2197945"/>
              <a:ext cx="157836" cy="157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8" name="Freeform 165"/>
            <p:cNvSpPr>
              <a:spLocks/>
            </p:cNvSpPr>
            <p:nvPr/>
          </p:nvSpPr>
          <p:spPr bwMode="auto">
            <a:xfrm>
              <a:off x="6170714" y="2177617"/>
              <a:ext cx="197296" cy="198491"/>
            </a:xfrm>
            <a:custGeom>
              <a:avLst/>
              <a:gdLst>
                <a:gd name="T0" fmla="*/ 55609287 w 70"/>
                <a:gd name="T1" fmla="*/ 281420540 h 70"/>
                <a:gd name="T2" fmla="*/ 111215755 w 70"/>
                <a:gd name="T3" fmla="*/ 281420540 h 70"/>
                <a:gd name="T4" fmla="*/ 158879650 w 70"/>
                <a:gd name="T5" fmla="*/ 160811737 h 70"/>
                <a:gd name="T6" fmla="*/ 278040797 w 70"/>
                <a:gd name="T7" fmla="*/ 112567082 h 70"/>
                <a:gd name="T8" fmla="*/ 397201944 w 70"/>
                <a:gd name="T9" fmla="*/ 160811737 h 70"/>
                <a:gd name="T10" fmla="*/ 444865839 w 70"/>
                <a:gd name="T11" fmla="*/ 281420540 h 70"/>
                <a:gd name="T12" fmla="*/ 397201944 w 70"/>
                <a:gd name="T13" fmla="*/ 402026507 h 70"/>
                <a:gd name="T14" fmla="*/ 278040797 w 70"/>
                <a:gd name="T15" fmla="*/ 450271162 h 70"/>
                <a:gd name="T16" fmla="*/ 158879650 w 70"/>
                <a:gd name="T17" fmla="*/ 402026507 h 70"/>
                <a:gd name="T18" fmla="*/ 111215755 w 70"/>
                <a:gd name="T19" fmla="*/ 281420540 h 70"/>
                <a:gd name="T20" fmla="*/ 55609287 w 70"/>
                <a:gd name="T21" fmla="*/ 281420540 h 70"/>
                <a:gd name="T22" fmla="*/ 0 w 70"/>
                <a:gd name="T23" fmla="*/ 281420540 h 70"/>
                <a:gd name="T24" fmla="*/ 278040797 w 70"/>
                <a:gd name="T25" fmla="*/ 562838244 h 70"/>
                <a:gd name="T26" fmla="*/ 556081595 w 70"/>
                <a:gd name="T27" fmla="*/ 281420540 h 70"/>
                <a:gd name="T28" fmla="*/ 278040797 w 70"/>
                <a:gd name="T29" fmla="*/ 0 h 70"/>
                <a:gd name="T30" fmla="*/ 0 w 70"/>
                <a:gd name="T31" fmla="*/ 281420540 h 70"/>
                <a:gd name="T32" fmla="*/ 55609287 w 70"/>
                <a:gd name="T33" fmla="*/ 281420540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70">
                  <a:moveTo>
                    <a:pt x="7" y="35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6"/>
                    <a:pt x="29" y="14"/>
                    <a:pt x="35" y="14"/>
                  </a:cubicBezTo>
                  <a:cubicBezTo>
                    <a:pt x="41" y="14"/>
                    <a:pt x="46" y="16"/>
                    <a:pt x="50" y="20"/>
                  </a:cubicBezTo>
                  <a:cubicBezTo>
                    <a:pt x="54" y="24"/>
                    <a:pt x="56" y="29"/>
                    <a:pt x="56" y="35"/>
                  </a:cubicBezTo>
                  <a:cubicBezTo>
                    <a:pt x="56" y="41"/>
                    <a:pt x="54" y="46"/>
                    <a:pt x="50" y="50"/>
                  </a:cubicBezTo>
                  <a:cubicBezTo>
                    <a:pt x="46" y="54"/>
                    <a:pt x="41" y="56"/>
                    <a:pt x="35" y="56"/>
                  </a:cubicBezTo>
                  <a:cubicBezTo>
                    <a:pt x="29" y="56"/>
                    <a:pt x="24" y="54"/>
                    <a:pt x="20" y="50"/>
                  </a:cubicBezTo>
                  <a:cubicBezTo>
                    <a:pt x="16" y="46"/>
                    <a:pt x="14" y="41"/>
                    <a:pt x="1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lnTo>
                    <a:pt x="7" y="3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6096000" y="5513388"/>
            <a:ext cx="0" cy="13446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64"/>
          <p:cNvSpPr>
            <a:spLocks noChangeArrowheads="1"/>
          </p:cNvSpPr>
          <p:nvPr/>
        </p:nvSpPr>
        <p:spPr bwMode="auto">
          <a:xfrm>
            <a:off x="6016625" y="5483225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2" name="Freeform 165"/>
          <p:cNvSpPr>
            <a:spLocks/>
          </p:cNvSpPr>
          <p:nvPr/>
        </p:nvSpPr>
        <p:spPr bwMode="auto">
          <a:xfrm>
            <a:off x="5997575" y="5464175"/>
            <a:ext cx="196850" cy="198438"/>
          </a:xfrm>
          <a:custGeom>
            <a:avLst/>
            <a:gdLst>
              <a:gd name="T0" fmla="*/ 55483579 w 70"/>
              <a:gd name="T1" fmla="*/ 281345396 h 70"/>
              <a:gd name="T2" fmla="*/ 110964345 w 70"/>
              <a:gd name="T3" fmla="*/ 281345396 h 70"/>
              <a:gd name="T4" fmla="*/ 158520493 w 70"/>
              <a:gd name="T5" fmla="*/ 160768798 h 70"/>
              <a:gd name="T6" fmla="*/ 277412269 w 70"/>
              <a:gd name="T7" fmla="*/ 112537025 h 70"/>
              <a:gd name="T8" fmla="*/ 396304044 w 70"/>
              <a:gd name="T9" fmla="*/ 160768798 h 70"/>
              <a:gd name="T10" fmla="*/ 443860192 w 70"/>
              <a:gd name="T11" fmla="*/ 281345396 h 70"/>
              <a:gd name="T12" fmla="*/ 396304044 w 70"/>
              <a:gd name="T13" fmla="*/ 401919160 h 70"/>
              <a:gd name="T14" fmla="*/ 277412269 w 70"/>
              <a:gd name="T15" fmla="*/ 450150933 h 70"/>
              <a:gd name="T16" fmla="*/ 158520493 w 70"/>
              <a:gd name="T17" fmla="*/ 401919160 h 70"/>
              <a:gd name="T18" fmla="*/ 110964345 w 70"/>
              <a:gd name="T19" fmla="*/ 281345396 h 70"/>
              <a:gd name="T20" fmla="*/ 55483579 w 70"/>
              <a:gd name="T21" fmla="*/ 281345396 h 70"/>
              <a:gd name="T22" fmla="*/ 0 w 70"/>
              <a:gd name="T23" fmla="*/ 281345396 h 70"/>
              <a:gd name="T24" fmla="*/ 277412269 w 70"/>
              <a:gd name="T25" fmla="*/ 562687958 h 70"/>
              <a:gd name="T26" fmla="*/ 554824537 w 70"/>
              <a:gd name="T27" fmla="*/ 281345396 h 70"/>
              <a:gd name="T28" fmla="*/ 277412269 w 70"/>
              <a:gd name="T29" fmla="*/ 0 h 70"/>
              <a:gd name="T30" fmla="*/ 0 w 70"/>
              <a:gd name="T31" fmla="*/ 281345396 h 70"/>
              <a:gd name="T32" fmla="*/ 55483579 w 70"/>
              <a:gd name="T33" fmla="*/ 281345396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06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/>
      <p:bldP spid="13" grpId="0"/>
      <p:bldP spid="14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330950" y="2890838"/>
            <a:ext cx="576263" cy="619125"/>
            <a:chOff x="6330986" y="2891021"/>
            <a:chExt cx="576743" cy="618308"/>
          </a:xfrm>
        </p:grpSpPr>
        <p:sp>
          <p:nvSpPr>
            <p:cNvPr id="29" name="Rounded Rectangle 28"/>
            <p:cNvSpPr/>
            <p:nvPr/>
          </p:nvSpPr>
          <p:spPr>
            <a:xfrm>
              <a:off x="6330986" y="2932242"/>
              <a:ext cx="576743" cy="57708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30986" y="2891021"/>
              <a:ext cx="576743" cy="57708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05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22888" y="3805238"/>
            <a:ext cx="577850" cy="617537"/>
            <a:chOff x="5323559" y="3805189"/>
            <a:chExt cx="576743" cy="618308"/>
          </a:xfrm>
        </p:grpSpPr>
        <p:sp>
          <p:nvSpPr>
            <p:cNvPr id="26" name="Rounded Rectangle 25"/>
            <p:cNvSpPr/>
            <p:nvPr/>
          </p:nvSpPr>
          <p:spPr>
            <a:xfrm>
              <a:off x="5323559" y="3846516"/>
              <a:ext cx="576743" cy="57698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323559" y="3805189"/>
              <a:ext cx="576743" cy="57698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06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21300" y="1981200"/>
            <a:ext cx="577850" cy="619125"/>
            <a:chOff x="5321648" y="1981791"/>
            <a:chExt cx="576743" cy="618308"/>
          </a:xfrm>
        </p:grpSpPr>
        <p:sp>
          <p:nvSpPr>
            <p:cNvPr id="23" name="Rounded Rectangle 22"/>
            <p:cNvSpPr/>
            <p:nvPr/>
          </p:nvSpPr>
          <p:spPr>
            <a:xfrm>
              <a:off x="5321648" y="2023012"/>
              <a:ext cx="576743" cy="577087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321648" y="1981791"/>
              <a:ext cx="576743" cy="57708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04</a:t>
              </a:r>
            </a:p>
          </p:txBody>
        </p:sp>
      </p:grpSp>
      <p:cxnSp>
        <p:nvCxnSpPr>
          <p:cNvPr id="2" name="Straight Connector 1"/>
          <p:cNvCxnSpPr/>
          <p:nvPr/>
        </p:nvCxnSpPr>
        <p:spPr>
          <a:xfrm>
            <a:off x="6111875" y="2165350"/>
            <a:ext cx="0" cy="2219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64"/>
          <p:cNvSpPr>
            <a:spLocks noChangeArrowheads="1"/>
          </p:cNvSpPr>
          <p:nvPr/>
        </p:nvSpPr>
        <p:spPr bwMode="auto">
          <a:xfrm>
            <a:off x="6032500" y="22066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Freeform 165"/>
          <p:cNvSpPr>
            <a:spLocks/>
          </p:cNvSpPr>
          <p:nvPr/>
        </p:nvSpPr>
        <p:spPr bwMode="auto">
          <a:xfrm>
            <a:off x="6011863" y="21859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Oval 166"/>
          <p:cNvSpPr>
            <a:spLocks noChangeArrowheads="1"/>
          </p:cNvSpPr>
          <p:nvPr/>
        </p:nvSpPr>
        <p:spPr bwMode="auto">
          <a:xfrm>
            <a:off x="6032500" y="31337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7" name="Freeform 167"/>
          <p:cNvSpPr>
            <a:spLocks/>
          </p:cNvSpPr>
          <p:nvPr/>
        </p:nvSpPr>
        <p:spPr bwMode="auto">
          <a:xfrm>
            <a:off x="6011863" y="31130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168"/>
          <p:cNvSpPr>
            <a:spLocks noChangeArrowheads="1"/>
          </p:cNvSpPr>
          <p:nvPr/>
        </p:nvSpPr>
        <p:spPr bwMode="auto">
          <a:xfrm>
            <a:off x="6032500" y="4002088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9" name="Freeform 169"/>
          <p:cNvSpPr>
            <a:spLocks/>
          </p:cNvSpPr>
          <p:nvPr/>
        </p:nvSpPr>
        <p:spPr bwMode="auto">
          <a:xfrm>
            <a:off x="6011863" y="3983038"/>
            <a:ext cx="198437" cy="198437"/>
          </a:xfrm>
          <a:custGeom>
            <a:avLst/>
            <a:gdLst>
              <a:gd name="T0" fmla="*/ 55930886 w 70"/>
              <a:gd name="T1" fmla="*/ 279648760 h 70"/>
              <a:gd name="T2" fmla="*/ 111858937 w 70"/>
              <a:gd name="T3" fmla="*/ 279648760 h 70"/>
              <a:gd name="T4" fmla="*/ 159798481 w 70"/>
              <a:gd name="T5" fmla="*/ 159798481 h 70"/>
              <a:gd name="T6" fmla="*/ 279648760 w 70"/>
              <a:gd name="T7" fmla="*/ 111858937 h 70"/>
              <a:gd name="T8" fmla="*/ 399499038 w 70"/>
              <a:gd name="T9" fmla="*/ 159798481 h 70"/>
              <a:gd name="T10" fmla="*/ 447438582 w 70"/>
              <a:gd name="T11" fmla="*/ 279648760 h 70"/>
              <a:gd name="T12" fmla="*/ 399499038 w 70"/>
              <a:gd name="T13" fmla="*/ 399499038 h 70"/>
              <a:gd name="T14" fmla="*/ 279648760 w 70"/>
              <a:gd name="T15" fmla="*/ 447438582 h 70"/>
              <a:gd name="T16" fmla="*/ 159798481 w 70"/>
              <a:gd name="T17" fmla="*/ 399499038 h 70"/>
              <a:gd name="T18" fmla="*/ 111858937 w 70"/>
              <a:gd name="T19" fmla="*/ 279648760 h 70"/>
              <a:gd name="T20" fmla="*/ 55930886 w 70"/>
              <a:gd name="T21" fmla="*/ 279648760 h 70"/>
              <a:gd name="T22" fmla="*/ 0 w 70"/>
              <a:gd name="T23" fmla="*/ 279648760 h 70"/>
              <a:gd name="T24" fmla="*/ 279648760 w 70"/>
              <a:gd name="T25" fmla="*/ 559297519 h 70"/>
              <a:gd name="T26" fmla="*/ 559297519 w 70"/>
              <a:gd name="T27" fmla="*/ 279648760 h 70"/>
              <a:gd name="T28" fmla="*/ 279648760 w 70"/>
              <a:gd name="T29" fmla="*/ 0 h 70"/>
              <a:gd name="T30" fmla="*/ 0 w 70"/>
              <a:gd name="T31" fmla="*/ 279648760 h 70"/>
              <a:gd name="T32" fmla="*/ 55930886 w 70"/>
              <a:gd name="T33" fmla="*/ 279648760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329363" y="1871663"/>
            <a:ext cx="24844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EQUIPMENT AND TOOLS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378200" y="2765425"/>
            <a:ext cx="2484438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COMMUNICATION MANAGEMENT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329363" y="3805238"/>
            <a:ext cx="248443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</a:rPr>
              <a:t>RISK MANAGEMENT</a:t>
            </a:r>
            <a:endParaRPr lang="en-US" altLang="en-US" sz="1000" dirty="0">
              <a:latin typeface="Lato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997575" y="0"/>
            <a:ext cx="196850" cy="936625"/>
            <a:chOff x="6170714" y="1440004"/>
            <a:chExt cx="197296" cy="93610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269362" y="1440004"/>
              <a:ext cx="0" cy="8647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91" name="Oval 164"/>
            <p:cNvSpPr>
              <a:spLocks noChangeArrowheads="1"/>
            </p:cNvSpPr>
            <p:nvPr/>
          </p:nvSpPr>
          <p:spPr bwMode="auto">
            <a:xfrm>
              <a:off x="6190444" y="2197945"/>
              <a:ext cx="157836" cy="157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2" name="Freeform 165"/>
            <p:cNvSpPr>
              <a:spLocks/>
            </p:cNvSpPr>
            <p:nvPr/>
          </p:nvSpPr>
          <p:spPr bwMode="auto">
            <a:xfrm>
              <a:off x="6170714" y="2177617"/>
              <a:ext cx="197296" cy="198491"/>
            </a:xfrm>
            <a:custGeom>
              <a:avLst/>
              <a:gdLst>
                <a:gd name="T0" fmla="*/ 55609287 w 70"/>
                <a:gd name="T1" fmla="*/ 281420540 h 70"/>
                <a:gd name="T2" fmla="*/ 111215755 w 70"/>
                <a:gd name="T3" fmla="*/ 281420540 h 70"/>
                <a:gd name="T4" fmla="*/ 158879650 w 70"/>
                <a:gd name="T5" fmla="*/ 160811737 h 70"/>
                <a:gd name="T6" fmla="*/ 278040797 w 70"/>
                <a:gd name="T7" fmla="*/ 112567082 h 70"/>
                <a:gd name="T8" fmla="*/ 397201944 w 70"/>
                <a:gd name="T9" fmla="*/ 160811737 h 70"/>
                <a:gd name="T10" fmla="*/ 444865839 w 70"/>
                <a:gd name="T11" fmla="*/ 281420540 h 70"/>
                <a:gd name="T12" fmla="*/ 397201944 w 70"/>
                <a:gd name="T13" fmla="*/ 402026507 h 70"/>
                <a:gd name="T14" fmla="*/ 278040797 w 70"/>
                <a:gd name="T15" fmla="*/ 450271162 h 70"/>
                <a:gd name="T16" fmla="*/ 158879650 w 70"/>
                <a:gd name="T17" fmla="*/ 402026507 h 70"/>
                <a:gd name="T18" fmla="*/ 111215755 w 70"/>
                <a:gd name="T19" fmla="*/ 281420540 h 70"/>
                <a:gd name="T20" fmla="*/ 55609287 w 70"/>
                <a:gd name="T21" fmla="*/ 281420540 h 70"/>
                <a:gd name="T22" fmla="*/ 0 w 70"/>
                <a:gd name="T23" fmla="*/ 281420540 h 70"/>
                <a:gd name="T24" fmla="*/ 278040797 w 70"/>
                <a:gd name="T25" fmla="*/ 562838244 h 70"/>
                <a:gd name="T26" fmla="*/ 556081595 w 70"/>
                <a:gd name="T27" fmla="*/ 281420540 h 70"/>
                <a:gd name="T28" fmla="*/ 278040797 w 70"/>
                <a:gd name="T29" fmla="*/ 0 h 70"/>
                <a:gd name="T30" fmla="*/ 0 w 70"/>
                <a:gd name="T31" fmla="*/ 281420540 h 70"/>
                <a:gd name="T32" fmla="*/ 55609287 w 70"/>
                <a:gd name="T33" fmla="*/ 281420540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70">
                  <a:moveTo>
                    <a:pt x="7" y="35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6"/>
                    <a:pt x="29" y="14"/>
                    <a:pt x="35" y="14"/>
                  </a:cubicBezTo>
                  <a:cubicBezTo>
                    <a:pt x="41" y="14"/>
                    <a:pt x="46" y="16"/>
                    <a:pt x="50" y="20"/>
                  </a:cubicBezTo>
                  <a:cubicBezTo>
                    <a:pt x="54" y="24"/>
                    <a:pt x="56" y="29"/>
                    <a:pt x="56" y="35"/>
                  </a:cubicBezTo>
                  <a:cubicBezTo>
                    <a:pt x="56" y="41"/>
                    <a:pt x="54" y="46"/>
                    <a:pt x="50" y="50"/>
                  </a:cubicBezTo>
                  <a:cubicBezTo>
                    <a:pt x="46" y="54"/>
                    <a:pt x="41" y="56"/>
                    <a:pt x="35" y="56"/>
                  </a:cubicBezTo>
                  <a:cubicBezTo>
                    <a:pt x="29" y="56"/>
                    <a:pt x="24" y="54"/>
                    <a:pt x="20" y="50"/>
                  </a:cubicBezTo>
                  <a:cubicBezTo>
                    <a:pt x="16" y="46"/>
                    <a:pt x="14" y="41"/>
                    <a:pt x="1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lnTo>
                    <a:pt x="7" y="3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6096000" y="5513388"/>
            <a:ext cx="0" cy="13446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64"/>
          <p:cNvSpPr>
            <a:spLocks noChangeArrowheads="1"/>
          </p:cNvSpPr>
          <p:nvPr/>
        </p:nvSpPr>
        <p:spPr bwMode="auto">
          <a:xfrm>
            <a:off x="6016625" y="5483225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6" name="Freeform 165"/>
          <p:cNvSpPr>
            <a:spLocks/>
          </p:cNvSpPr>
          <p:nvPr/>
        </p:nvSpPr>
        <p:spPr bwMode="auto">
          <a:xfrm>
            <a:off x="5997575" y="5464175"/>
            <a:ext cx="196850" cy="198438"/>
          </a:xfrm>
          <a:custGeom>
            <a:avLst/>
            <a:gdLst>
              <a:gd name="T0" fmla="*/ 55483579 w 70"/>
              <a:gd name="T1" fmla="*/ 281345396 h 70"/>
              <a:gd name="T2" fmla="*/ 110964345 w 70"/>
              <a:gd name="T3" fmla="*/ 281345396 h 70"/>
              <a:gd name="T4" fmla="*/ 158520493 w 70"/>
              <a:gd name="T5" fmla="*/ 160768798 h 70"/>
              <a:gd name="T6" fmla="*/ 277412269 w 70"/>
              <a:gd name="T7" fmla="*/ 112537025 h 70"/>
              <a:gd name="T8" fmla="*/ 396304044 w 70"/>
              <a:gd name="T9" fmla="*/ 160768798 h 70"/>
              <a:gd name="T10" fmla="*/ 443860192 w 70"/>
              <a:gd name="T11" fmla="*/ 281345396 h 70"/>
              <a:gd name="T12" fmla="*/ 396304044 w 70"/>
              <a:gd name="T13" fmla="*/ 401919160 h 70"/>
              <a:gd name="T14" fmla="*/ 277412269 w 70"/>
              <a:gd name="T15" fmla="*/ 450150933 h 70"/>
              <a:gd name="T16" fmla="*/ 158520493 w 70"/>
              <a:gd name="T17" fmla="*/ 401919160 h 70"/>
              <a:gd name="T18" fmla="*/ 110964345 w 70"/>
              <a:gd name="T19" fmla="*/ 281345396 h 70"/>
              <a:gd name="T20" fmla="*/ 55483579 w 70"/>
              <a:gd name="T21" fmla="*/ 281345396 h 70"/>
              <a:gd name="T22" fmla="*/ 0 w 70"/>
              <a:gd name="T23" fmla="*/ 281345396 h 70"/>
              <a:gd name="T24" fmla="*/ 277412269 w 70"/>
              <a:gd name="T25" fmla="*/ 562687958 h 70"/>
              <a:gd name="T26" fmla="*/ 554824537 w 70"/>
              <a:gd name="T27" fmla="*/ 281345396 h 70"/>
              <a:gd name="T28" fmla="*/ 277412269 w 70"/>
              <a:gd name="T29" fmla="*/ 0 h 70"/>
              <a:gd name="T30" fmla="*/ 0 w 70"/>
              <a:gd name="T31" fmla="*/ 281345396 h 70"/>
              <a:gd name="T32" fmla="*/ 55483579 w 70"/>
              <a:gd name="T33" fmla="*/ 281345396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65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/>
      <p:bldP spid="13" grpId="0"/>
      <p:bldP spid="14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80C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98"/>
            <p:cNvSpPr>
              <a:spLocks noChangeArrowheads="1"/>
            </p:cNvSpPr>
            <p:nvPr/>
          </p:nvSpPr>
          <p:spPr bwMode="auto">
            <a:xfrm>
              <a:off x="2200244" y="2234917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SOFTWARE PROJECT </a:t>
              </a:r>
              <a:endParaRPr lang="en-US" altLang="en-US" sz="1500" b="1" dirty="0" smtClean="0">
                <a:latin typeface="Roboto" pitchFamily="2" charset="0"/>
                <a:ea typeface="Roboto" pitchFamily="2" charset="0"/>
                <a:cs typeface="Roboto" pitchFamily="2" charset="0"/>
              </a:endParaRPr>
            </a:p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	</a:t>
              </a:r>
              <a:r>
                <a:rPr lang="en-US" altLang="en-US" sz="15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LIFE CYCLE</a:t>
              </a:r>
              <a:endParaRPr lang="en-US" altLang="en-US" sz="1500" dirty="0">
                <a:latin typeface="Lato" pitchFamily="34" charset="0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25463" y="382588"/>
            <a:ext cx="693737" cy="801687"/>
            <a:chOff x="1186142" y="2110438"/>
            <a:chExt cx="693086" cy="800806"/>
          </a:xfrm>
          <a:solidFill>
            <a:srgbClr val="80C568"/>
          </a:solidFill>
        </p:grpSpPr>
        <p:sp>
          <p:nvSpPr>
            <p:cNvPr id="31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pic>
        <p:nvPicPr>
          <p:cNvPr id="39" name="Picture 38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02" y="1459747"/>
            <a:ext cx="8571355" cy="4554252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1849902" y="6162868"/>
            <a:ext cx="37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and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49061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72746" y="312964"/>
            <a:ext cx="3930650" cy="857250"/>
            <a:chOff x="2111702" y="3142598"/>
            <a:chExt cx="3929770" cy="857522"/>
          </a:xfrm>
        </p:grpSpPr>
        <p:sp>
          <p:nvSpPr>
            <p:cNvPr id="4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9"/>
            <p:cNvSpPr>
              <a:spLocks noChangeArrowheads="1"/>
            </p:cNvSpPr>
            <p:nvPr/>
          </p:nvSpPr>
          <p:spPr bwMode="auto">
            <a:xfrm>
              <a:off x="2288786" y="3374109"/>
              <a:ext cx="2608889" cy="323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PROJECT </a:t>
              </a:r>
              <a:r>
                <a:rPr lang="en-US" altLang="en-US" sz="15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ORGANIZATION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7234" y="335189"/>
            <a:ext cx="693737" cy="801688"/>
            <a:chOff x="1186142" y="3165693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142649" y="1674857"/>
            <a:ext cx="2635199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Leader</a:t>
            </a:r>
          </a:p>
          <a:p>
            <a:pPr algn="ctr"/>
            <a:r>
              <a:rPr lang="en-US" sz="1600" dirty="0"/>
              <a:t>Pham Quang </a:t>
            </a:r>
            <a:r>
              <a:rPr lang="en-US" sz="1600" dirty="0" smtClean="0"/>
              <a:t>Khang</a:t>
            </a:r>
            <a:endParaRPr lang="en-US" sz="1600" dirty="0"/>
          </a:p>
        </p:txBody>
      </p:sp>
      <p:sp>
        <p:nvSpPr>
          <p:cNvPr id="58" name="Rounded Rectangle 57"/>
          <p:cNvSpPr/>
          <p:nvPr/>
        </p:nvSpPr>
        <p:spPr>
          <a:xfrm>
            <a:off x="9581318" y="1674856"/>
            <a:ext cx="2311147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Main </a:t>
            </a:r>
            <a:r>
              <a:rPr lang="en-US" sz="1500" dirty="0" smtClean="0"/>
              <a:t>Supervisor</a:t>
            </a:r>
          </a:p>
          <a:p>
            <a:pPr algn="ctr"/>
            <a:r>
              <a:rPr lang="en-US" sz="1600" dirty="0" smtClean="0"/>
              <a:t>PhD</a:t>
            </a:r>
            <a:r>
              <a:rPr lang="en-US" sz="1600" dirty="0"/>
              <a:t>. Phan </a:t>
            </a:r>
            <a:r>
              <a:rPr lang="en-US" sz="1600" dirty="0" err="1" smtClean="0"/>
              <a:t>Duy</a:t>
            </a:r>
            <a:r>
              <a:rPr lang="en-US" sz="1600" dirty="0" smtClean="0"/>
              <a:t> Hung</a:t>
            </a:r>
            <a:endParaRPr lang="en-US" sz="1600" dirty="0"/>
          </a:p>
        </p:txBody>
      </p:sp>
      <p:cxnSp>
        <p:nvCxnSpPr>
          <p:cNvPr id="60" name="Line 8"/>
          <p:cNvCxnSpPr>
            <a:cxnSpLocks noChangeShapeType="1"/>
          </p:cNvCxnSpPr>
          <p:nvPr/>
        </p:nvCxnSpPr>
        <p:spPr bwMode="auto">
          <a:xfrm flipH="1">
            <a:off x="9121910" y="1674856"/>
            <a:ext cx="1729" cy="497268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81103" y="2656574"/>
            <a:ext cx="2007731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Technical Leader</a:t>
            </a:r>
            <a:endParaRPr lang="en-US" sz="1600" dirty="0"/>
          </a:p>
          <a:p>
            <a:pPr algn="ctr"/>
            <a:r>
              <a:rPr lang="en-US" sz="1600" dirty="0" smtClean="0"/>
              <a:t>Le Anh </a:t>
            </a:r>
            <a:r>
              <a:rPr lang="en-US" sz="1600" dirty="0" err="1" smtClean="0"/>
              <a:t>Tuyen</a:t>
            </a:r>
            <a:endParaRPr lang="en-US" sz="1600" dirty="0"/>
          </a:p>
        </p:txBody>
      </p:sp>
      <p:sp>
        <p:nvSpPr>
          <p:cNvPr id="65" name="Rounded Rectangle 64"/>
          <p:cNvSpPr/>
          <p:nvPr/>
        </p:nvSpPr>
        <p:spPr>
          <a:xfrm>
            <a:off x="2382891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</a:t>
            </a:r>
            <a:r>
              <a:rPr lang="en-US" sz="1600" dirty="0" smtClean="0"/>
              <a:t>Leader</a:t>
            </a:r>
            <a:endParaRPr lang="en-US" sz="1600" dirty="0"/>
          </a:p>
          <a:p>
            <a:pPr algn="ctr"/>
            <a:r>
              <a:rPr lang="en-US" sz="1600" dirty="0"/>
              <a:t>Ho Quang </a:t>
            </a:r>
            <a:r>
              <a:rPr lang="en-US" sz="1600" dirty="0" err="1"/>
              <a:t>Hao</a:t>
            </a:r>
            <a:endParaRPr lang="en-US" sz="1500" dirty="0"/>
          </a:p>
        </p:txBody>
      </p:sp>
      <p:sp>
        <p:nvSpPr>
          <p:cNvPr id="66" name="Rounded Rectangle 65"/>
          <p:cNvSpPr/>
          <p:nvPr/>
        </p:nvSpPr>
        <p:spPr>
          <a:xfrm>
            <a:off x="4654307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 Team</a:t>
            </a:r>
            <a:endParaRPr lang="en-US" sz="1500" dirty="0"/>
          </a:p>
        </p:txBody>
      </p:sp>
      <p:sp>
        <p:nvSpPr>
          <p:cNvPr id="67" name="Rounded Rectangle 66"/>
          <p:cNvSpPr/>
          <p:nvPr/>
        </p:nvSpPr>
        <p:spPr>
          <a:xfrm>
            <a:off x="6888973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QA </a:t>
            </a:r>
            <a:r>
              <a:rPr lang="en-US" sz="1600" dirty="0" smtClean="0"/>
              <a:t>Team</a:t>
            </a:r>
            <a:endParaRPr lang="en-US" sz="1600" dirty="0"/>
          </a:p>
        </p:txBody>
      </p:sp>
      <p:sp>
        <p:nvSpPr>
          <p:cNvPr id="68" name="Rounded Rectangle 67"/>
          <p:cNvSpPr/>
          <p:nvPr/>
        </p:nvSpPr>
        <p:spPr>
          <a:xfrm>
            <a:off x="5882052" y="354874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Bui </a:t>
            </a:r>
            <a:r>
              <a:rPr lang="en-US" sz="1600" dirty="0" err="1" smtClean="0"/>
              <a:t>Manh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Tri</a:t>
            </a:r>
            <a:endParaRPr lang="en-US" sz="1500" dirty="0"/>
          </a:p>
        </p:txBody>
      </p:sp>
      <p:sp>
        <p:nvSpPr>
          <p:cNvPr id="70" name="Rounded Rectangle 69"/>
          <p:cNvSpPr/>
          <p:nvPr/>
        </p:nvSpPr>
        <p:spPr>
          <a:xfrm>
            <a:off x="5887710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Lam </a:t>
            </a:r>
            <a:r>
              <a:rPr lang="en-US" sz="1600" dirty="0" err="1" smtClean="0"/>
              <a:t>Duc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Thang</a:t>
            </a:r>
            <a:endParaRPr lang="en-US" sz="1500" dirty="0"/>
          </a:p>
        </p:txBody>
      </p:sp>
      <p:sp>
        <p:nvSpPr>
          <p:cNvPr id="71" name="Rounded Rectangle 70"/>
          <p:cNvSpPr/>
          <p:nvPr/>
        </p:nvSpPr>
        <p:spPr>
          <a:xfrm>
            <a:off x="4857265" y="5753864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 Anh</a:t>
            </a:r>
          </a:p>
          <a:p>
            <a:pPr algn="ctr"/>
            <a:r>
              <a:rPr lang="en-US" sz="1600" dirty="0" err="1" smtClean="0"/>
              <a:t>Tuyen</a:t>
            </a:r>
            <a:endParaRPr lang="en-US" sz="1500" dirty="0"/>
          </a:p>
        </p:txBody>
      </p:sp>
      <p:sp>
        <p:nvSpPr>
          <p:cNvPr id="72" name="Rounded Rectangle 71"/>
          <p:cNvSpPr/>
          <p:nvPr/>
        </p:nvSpPr>
        <p:spPr>
          <a:xfrm>
            <a:off x="3875160" y="355346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Pham Quang</a:t>
            </a:r>
            <a:br>
              <a:rPr lang="en-US" sz="1600" dirty="0" smtClean="0"/>
            </a:br>
            <a:r>
              <a:rPr lang="en-US" sz="1600" dirty="0" smtClean="0"/>
              <a:t>Khang</a:t>
            </a:r>
            <a:endParaRPr lang="en-US" sz="1500" dirty="0"/>
          </a:p>
        </p:txBody>
      </p:sp>
      <p:sp>
        <p:nvSpPr>
          <p:cNvPr id="73" name="Rounded Rectangle 72"/>
          <p:cNvSpPr/>
          <p:nvPr/>
        </p:nvSpPr>
        <p:spPr>
          <a:xfrm>
            <a:off x="3864389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4" name="Rounded Rectangle 73"/>
          <p:cNvSpPr/>
          <p:nvPr/>
        </p:nvSpPr>
        <p:spPr>
          <a:xfrm>
            <a:off x="7670947" y="3541492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7670947" y="468221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 Quang </a:t>
            </a:r>
            <a:r>
              <a:rPr lang="en-US" sz="1600" dirty="0" err="1" smtClean="0"/>
              <a:t>Hao</a:t>
            </a:r>
            <a:endParaRPr lang="en-US" sz="1600" dirty="0" smtClean="0"/>
          </a:p>
        </p:txBody>
      </p:sp>
      <p:cxnSp>
        <p:nvCxnSpPr>
          <p:cNvPr id="96" name="Elbow Connector 95"/>
          <p:cNvCxnSpPr>
            <a:endCxn id="74" idx="1"/>
          </p:cNvCxnSpPr>
          <p:nvPr/>
        </p:nvCxnSpPr>
        <p:spPr>
          <a:xfrm rot="16200000" flipH="1">
            <a:off x="7208371" y="3557886"/>
            <a:ext cx="647243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5" idx="1"/>
          </p:cNvCxnSpPr>
          <p:nvPr/>
        </p:nvCxnSpPr>
        <p:spPr>
          <a:xfrm rot="16200000" flipH="1">
            <a:off x="6967614" y="4457856"/>
            <a:ext cx="1128756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57" idx="3"/>
            <a:endCxn id="67" idx="0"/>
          </p:cNvCxnSpPr>
          <p:nvPr/>
        </p:nvCxnSpPr>
        <p:spPr>
          <a:xfrm>
            <a:off x="5777848" y="2093720"/>
            <a:ext cx="2149804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57" idx="3"/>
          </p:cNvCxnSpPr>
          <p:nvPr/>
        </p:nvCxnSpPr>
        <p:spPr>
          <a:xfrm>
            <a:off x="5777848" y="2093720"/>
            <a:ext cx="488882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57" idx="1"/>
            <a:endCxn id="63" idx="0"/>
          </p:cNvCxnSpPr>
          <p:nvPr/>
        </p:nvCxnSpPr>
        <p:spPr>
          <a:xfrm rot="10800000" flipV="1">
            <a:off x="1184969" y="2093720"/>
            <a:ext cx="1957680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7" idx="1"/>
          </p:cNvCxnSpPr>
          <p:nvPr/>
        </p:nvCxnSpPr>
        <p:spPr>
          <a:xfrm rot="10800000" flipV="1">
            <a:off x="2648243" y="2093719"/>
            <a:ext cx="494407" cy="5961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16200000" flipH="1">
            <a:off x="5358724" y="3518909"/>
            <a:ext cx="654501" cy="392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5130924" y="4376319"/>
            <a:ext cx="1110100" cy="3978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29651" y="5137581"/>
            <a:ext cx="3602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1" idx="0"/>
          </p:cNvCxnSpPr>
          <p:nvPr/>
        </p:nvCxnSpPr>
        <p:spPr>
          <a:xfrm>
            <a:off x="5489896" y="5130562"/>
            <a:ext cx="0" cy="623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5151386" y="4052041"/>
            <a:ext cx="349474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57" idx="0"/>
            <a:endCxn id="58" idx="0"/>
          </p:cNvCxnSpPr>
          <p:nvPr/>
        </p:nvCxnSpPr>
        <p:spPr>
          <a:xfrm rot="5400000" flipH="1" flipV="1">
            <a:off x="7598570" y="-1463464"/>
            <a:ext cx="1" cy="627664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421826"/>
              <a:ext cx="2608889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dirty="0" smtClean="0">
                  <a:solidFill>
                    <a:schemeClr val="bg1"/>
                  </a:solidFill>
                  <a:latin typeface="Lato" pitchFamily="34" charset="0"/>
                </a:rPr>
                <a:t>TASK PLAN</a:t>
              </a:r>
              <a:endParaRPr lang="en-US" altLang="en-US" sz="2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pic>
        <p:nvPicPr>
          <p:cNvPr id="1026" name="Picture 2" descr="https://scontent.fhan5-4.fna.fbcdn.net/v/t35.0-12/20951992_690606447801164_1325212696_o.png?oh=e43e1b3fb68a83898f0d9e2169bbf16e&amp;oe=5997D5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2" y="1679796"/>
            <a:ext cx="118872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1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997" y="313087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0301" y="3130874"/>
            <a:ext cx="1762181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Smart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6" y="1737413"/>
            <a:ext cx="1322070" cy="10991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14" y="1656785"/>
            <a:ext cx="1214885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15583" y="3124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Balsamiq</a:t>
            </a:r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Mockup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Heroku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Project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2" y="1678039"/>
            <a:ext cx="1262380" cy="126238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53" y="3955143"/>
            <a:ext cx="1582463" cy="11818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Window 10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110" y="1792150"/>
            <a:ext cx="1414822" cy="104444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1" y="4085612"/>
            <a:ext cx="1751580" cy="116625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mLab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32989" y="3128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Fritzing</a:t>
            </a:r>
          </a:p>
        </p:txBody>
      </p:sp>
      <p:pic>
        <p:nvPicPr>
          <p:cNvPr id="42" name="Picture 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53" y="1736707"/>
            <a:ext cx="1176964" cy="1091296"/>
          </a:xfrm>
          <a:prstGeom prst="rect">
            <a:avLst/>
          </a:prstGeom>
        </p:spPr>
      </p:pic>
      <p:pic>
        <p:nvPicPr>
          <p:cNvPr id="43" name="Picture 42" descr="C:\Users\Cuong\Desktop\tải xuống (1)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142" y="3860788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30106" y="5402300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Office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5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70" y="3695251"/>
            <a:ext cx="1813092" cy="18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00" y="3794306"/>
            <a:ext cx="1614981" cy="16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9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02225" y="3130993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Relay 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Sim 800a </a:t>
            </a:r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mega 2560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IDE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RTC DS1307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99895" y="3135215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01776" y="3126019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Android Studio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8" name="Picture 47" descr="C:\Users\Cuong\Desktop\tải xuống (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674" y="16449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697899"/>
            <a:ext cx="1813092" cy="118182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69996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Robo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Mongo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Kết quả hình ảnh cho web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11" y="1675966"/>
            <a:ext cx="2655601" cy="13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77" y="1697899"/>
            <a:ext cx="1347458" cy="1224449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18" y="1779916"/>
            <a:ext cx="1508297" cy="1225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864" y="4038611"/>
            <a:ext cx="2141053" cy="1216976"/>
          </a:xfrm>
          <a:prstGeom prst="rect">
            <a:avLst/>
          </a:prstGeom>
        </p:spPr>
      </p:pic>
      <p:pic>
        <p:nvPicPr>
          <p:cNvPr id="3080" name="Picture 8" descr="Kết quả hình ảnh cho arduino mega 256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083" y="4100961"/>
            <a:ext cx="1967592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959" y="4100961"/>
            <a:ext cx="2051933" cy="1006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7845" y="4056197"/>
            <a:ext cx="1375690" cy="124420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65210" y="539039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Adapter 5v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10" y="3761602"/>
            <a:ext cx="1785677" cy="15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  <p:bldP spid="51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63F38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347644"/>
              <a:ext cx="2608889" cy="6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COMMUNICATION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   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63F385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0599" y="2502570"/>
            <a:ext cx="4443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Time: 3 hours / day,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5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days /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Location: FPT University </a:t>
            </a:r>
            <a:r>
              <a:rPr lang="en-US" sz="2000" dirty="0" err="1">
                <a:latin typeface="Roboto Light" charset="0"/>
                <a:ea typeface="Roboto Light" charset="0"/>
                <a:cs typeface="Roboto Light" charset="0"/>
              </a:rPr>
              <a:t>Hoa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 Lac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Communication: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Supervisor meeting: Once a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Teambuilding: Once a week</a:t>
            </a:r>
          </a:p>
        </p:txBody>
      </p:sp>
      <p:pic>
        <p:nvPicPr>
          <p:cNvPr id="1026" name="Picture 2" descr="Trong hình ảnh có thể có: 3 người, mọi người đang ngồi, màn hình và trong nh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7" y="2125014"/>
            <a:ext cx="5922771" cy="35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910" y="3559741"/>
            <a:ext cx="649220" cy="649220"/>
          </a:xfrm>
          <a:prstGeom prst="rect">
            <a:avLst/>
          </a:prstGeom>
        </p:spPr>
      </p:pic>
      <p:pic>
        <p:nvPicPr>
          <p:cNvPr id="1032" name="Picture 8" descr="Kết quả hình ảnh cho sky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35" y="3600452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85" y="3537789"/>
            <a:ext cx="693125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06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344033"/>
              <a:ext cx="2608889" cy="3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</a:rPr>
                <a:t>RISK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8" y="1475489"/>
            <a:ext cx="11152341" cy="4800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5902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-161761" y="-221241"/>
            <a:ext cx="10618788" cy="4008438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416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77642" y="1199459"/>
            <a:ext cx="6322008" cy="1684557"/>
            <a:chOff x="3570229" y="1806273"/>
            <a:chExt cx="6322352" cy="1183340"/>
          </a:xfrm>
        </p:grpSpPr>
        <p:sp>
          <p:nvSpPr>
            <p:cNvPr id="4" name="Title 5"/>
            <p:cNvSpPr txBox="1">
              <a:spLocks/>
            </p:cNvSpPr>
            <p:nvPr/>
          </p:nvSpPr>
          <p:spPr bwMode="auto">
            <a:xfrm>
              <a:off x="4983107" y="2132363"/>
              <a:ext cx="490947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6000" dirty="0">
                  <a:solidFill>
                    <a:schemeClr val="accent6">
                      <a:lumMod val="50000"/>
                    </a:schemeClr>
                  </a:solidFill>
                </a:rPr>
                <a:t>SPECIFICATION</a:t>
              </a:r>
              <a:endParaRPr lang="en-US" altLang="en-US" sz="6000" b="1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" name="Title 5"/>
            <p:cNvSpPr txBox="1">
              <a:spLocks/>
            </p:cNvSpPr>
            <p:nvPr/>
          </p:nvSpPr>
          <p:spPr bwMode="auto">
            <a:xfrm>
              <a:off x="3570229" y="1806273"/>
              <a:ext cx="3744276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6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III. REQUIREMENTS</a:t>
              </a:r>
              <a:endParaRPr lang="en-US" altLang="en-US" sz="3200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028" name="Picture 4" descr="Kết quả hình ảnh cho Functional Requi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8645033" y="3992669"/>
            <a:ext cx="3127868" cy="91440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- </a:t>
            </a:r>
            <a:r>
              <a:rPr lang="en-US" dirty="0"/>
              <a:t>Functional Requirement</a:t>
            </a:r>
          </a:p>
        </p:txBody>
      </p:sp>
      <p:pic>
        <p:nvPicPr>
          <p:cNvPr id="1030" name="Picture 6" descr="Kết quả hình ảnh cho Functional Requi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85" y="46376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58774" y="3608212"/>
            <a:ext cx="2948829" cy="1683314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Functional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1588"/>
            <a:ext cx="2435225" cy="1981201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4501" y="442913"/>
            <a:ext cx="1693787" cy="971550"/>
            <a:chOff x="643745" y="2956827"/>
            <a:chExt cx="1693150" cy="971815"/>
          </a:xfrm>
        </p:grpSpPr>
        <p:sp>
          <p:nvSpPr>
            <p:cNvPr id="25641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PhD.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Phan </a:t>
              </a:r>
              <a:r>
                <a:rPr lang="en-US" altLang="en-US" sz="1500" dirty="0" err="1" smtClean="0">
                  <a:latin typeface="Lato" pitchFamily="34" charset="0"/>
                </a:rPr>
                <a:t>Duy</a:t>
              </a:r>
              <a:r>
                <a:rPr lang="en-US" altLang="en-US" sz="1500" dirty="0" smtClean="0">
                  <a:latin typeface="Lato" pitchFamily="34" charset="0"/>
                </a:rPr>
                <a:t> Hung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2" name="Content Placeholder 2"/>
            <p:cNvSpPr txBox="1">
              <a:spLocks/>
            </p:cNvSpPr>
            <p:nvPr/>
          </p:nvSpPr>
          <p:spPr bwMode="auto">
            <a:xfrm>
              <a:off x="643745" y="2956827"/>
              <a:ext cx="1693150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Lato" pitchFamily="34" charset="0"/>
                </a:rPr>
                <a:t>Supervisor </a:t>
              </a:r>
            </a:p>
          </p:txBody>
        </p:sp>
      </p:grpSp>
      <p:sp>
        <p:nvSpPr>
          <p:cNvPr id="29" name="Freeform 51"/>
          <p:cNvSpPr>
            <a:spLocks/>
          </p:cNvSpPr>
          <p:nvPr/>
        </p:nvSpPr>
        <p:spPr bwMode="auto">
          <a:xfrm>
            <a:off x="1058863" y="1530458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2789" y="1957388"/>
            <a:ext cx="2441575" cy="19812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630658" y="2392361"/>
            <a:ext cx="1949963" cy="971552"/>
            <a:chOff x="412228" y="2956825"/>
            <a:chExt cx="1949229" cy="971817"/>
          </a:xfrm>
        </p:grpSpPr>
        <p:sp>
          <p:nvSpPr>
            <p:cNvPr id="25639" name="Content Placeholder 2"/>
            <p:cNvSpPr txBox="1">
              <a:spLocks/>
            </p:cNvSpPr>
            <p:nvPr/>
          </p:nvSpPr>
          <p:spPr bwMode="auto">
            <a:xfrm>
              <a:off x="412228" y="3340844"/>
              <a:ext cx="1949229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Pham Quang Khang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0" name="Content Placeholder 2"/>
            <p:cNvSpPr txBox="1">
              <a:spLocks/>
            </p:cNvSpPr>
            <p:nvPr/>
          </p:nvSpPr>
          <p:spPr bwMode="auto">
            <a:xfrm>
              <a:off x="552853" y="2956825"/>
              <a:ext cx="172574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4" name="Freeform 51"/>
          <p:cNvSpPr>
            <a:spLocks/>
          </p:cNvSpPr>
          <p:nvPr/>
        </p:nvSpPr>
        <p:spPr bwMode="auto">
          <a:xfrm>
            <a:off x="3480594" y="3447835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70450" y="-1588"/>
            <a:ext cx="2447925" cy="1939856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057292" y="442915"/>
            <a:ext cx="2077416" cy="984382"/>
            <a:chOff x="390665" y="2956827"/>
            <a:chExt cx="2078784" cy="984650"/>
          </a:xfrm>
        </p:grpSpPr>
        <p:sp>
          <p:nvSpPr>
            <p:cNvPr id="25637" name="Content Placeholder 2"/>
            <p:cNvSpPr txBox="1">
              <a:spLocks/>
            </p:cNvSpPr>
            <p:nvPr/>
          </p:nvSpPr>
          <p:spPr bwMode="auto">
            <a:xfrm>
              <a:off x="584988" y="3353679"/>
              <a:ext cx="1691726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</a:p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Le Anh </a:t>
              </a:r>
              <a:r>
                <a:rPr lang="en-US" altLang="en-US" sz="1500" dirty="0" err="1" smtClean="0">
                  <a:latin typeface="Lato" pitchFamily="34" charset="0"/>
                </a:rPr>
                <a:t>Tuyen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8" name="Content Placeholder 2"/>
            <p:cNvSpPr txBox="1">
              <a:spLocks/>
            </p:cNvSpPr>
            <p:nvPr/>
          </p:nvSpPr>
          <p:spPr bwMode="auto">
            <a:xfrm>
              <a:off x="390665" y="2956827"/>
              <a:ext cx="207878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Technical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9" name="Freeform 51"/>
          <p:cNvSpPr>
            <a:spLocks/>
          </p:cNvSpPr>
          <p:nvPr/>
        </p:nvSpPr>
        <p:spPr bwMode="auto">
          <a:xfrm>
            <a:off x="5944896" y="1530457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333504" y="1942335"/>
            <a:ext cx="2402634" cy="1996253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764462" y="2392361"/>
            <a:ext cx="1542255" cy="971552"/>
            <a:chOff x="661201" y="2956825"/>
            <a:chExt cx="1541676" cy="971817"/>
          </a:xfrm>
        </p:grpSpPr>
        <p:sp>
          <p:nvSpPr>
            <p:cNvPr id="25635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Ho Quang </a:t>
              </a:r>
              <a:r>
                <a:rPr lang="en-US" altLang="en-US" sz="1500" dirty="0" err="1" smtClean="0">
                  <a:latin typeface="Lato" pitchFamily="34" charset="0"/>
                </a:rPr>
                <a:t>Hao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6" name="Content Placeholder 2"/>
            <p:cNvSpPr txBox="1">
              <a:spLocks/>
            </p:cNvSpPr>
            <p:nvPr/>
          </p:nvSpPr>
          <p:spPr bwMode="auto">
            <a:xfrm>
              <a:off x="736920" y="2956825"/>
              <a:ext cx="1465957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Test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4" name="Freeform 51"/>
          <p:cNvSpPr>
            <a:spLocks/>
          </p:cNvSpPr>
          <p:nvPr/>
        </p:nvSpPr>
        <p:spPr bwMode="auto">
          <a:xfrm>
            <a:off x="8353425" y="3449085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50425" y="0"/>
            <a:ext cx="2454275" cy="1938268"/>
          </a:xfrm>
          <a:prstGeom prst="rect">
            <a:avLst/>
          </a:prstGeom>
          <a:solidFill>
            <a:schemeClr val="accent5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934093" y="442913"/>
            <a:ext cx="1896836" cy="971550"/>
            <a:chOff x="417671" y="2956827"/>
            <a:chExt cx="1898085" cy="971815"/>
          </a:xfrm>
        </p:grpSpPr>
        <p:sp>
          <p:nvSpPr>
            <p:cNvPr id="25633" name="Content Placeholder 2"/>
            <p:cNvSpPr txBox="1">
              <a:spLocks/>
            </p:cNvSpPr>
            <p:nvPr/>
          </p:nvSpPr>
          <p:spPr bwMode="auto">
            <a:xfrm>
              <a:off x="417671" y="3340844"/>
              <a:ext cx="189808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Ms.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Nguyen </a:t>
              </a:r>
              <a:r>
                <a:rPr lang="en-US" altLang="en-US" sz="1500" dirty="0" err="1" smtClean="0">
                  <a:latin typeface="Lato" pitchFamily="34" charset="0"/>
                </a:rPr>
                <a:t>Thi</a:t>
              </a:r>
              <a:r>
                <a:rPr lang="en-US" altLang="en-US" sz="1500" dirty="0" smtClean="0">
                  <a:latin typeface="Lato" pitchFamily="34" charset="0"/>
                </a:rPr>
                <a:t> Ly Linh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4" name="Content Placeholder 2"/>
            <p:cNvSpPr txBox="1">
              <a:spLocks/>
            </p:cNvSpPr>
            <p:nvPr/>
          </p:nvSpPr>
          <p:spPr bwMode="auto">
            <a:xfrm>
              <a:off x="744061" y="2956827"/>
              <a:ext cx="1368815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QA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9" name="Freeform 51"/>
          <p:cNvSpPr>
            <a:spLocks/>
          </p:cNvSpPr>
          <p:nvPr/>
        </p:nvSpPr>
        <p:spPr bwMode="auto">
          <a:xfrm>
            <a:off x="10804525" y="1530457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6" name="Picture Placeholder 5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2416126" y="4459141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0" y="1957388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4875212" y="1938269"/>
            <a:ext cx="2438400" cy="2000320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 bwMode="auto">
          <a:xfrm>
            <a:off x="2432050" y="-12700"/>
            <a:ext cx="2438400" cy="1968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 bwMode="auto">
          <a:xfrm>
            <a:off x="9752014" y="1938268"/>
            <a:ext cx="2466974" cy="1983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Placeholder 56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0966"/>
          <a:stretch>
            <a:fillRect/>
          </a:stretch>
        </p:blipFill>
        <p:spPr>
          <a:xfrm>
            <a:off x="7314406" y="4466137"/>
            <a:ext cx="2439988" cy="1981200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7315200" y="0"/>
            <a:ext cx="2438400" cy="1938268"/>
          </a:xfrm>
        </p:spPr>
      </p:pic>
      <p:sp>
        <p:nvSpPr>
          <p:cNvPr id="71" name="Rectangle 70"/>
          <p:cNvSpPr/>
          <p:nvPr/>
        </p:nvSpPr>
        <p:spPr>
          <a:xfrm>
            <a:off x="-34229" y="4459141"/>
            <a:ext cx="2435225" cy="198120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73202" y="4939011"/>
            <a:ext cx="1860326" cy="971550"/>
            <a:chOff x="475683" y="2956827"/>
            <a:chExt cx="1859627" cy="971815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Lam </a:t>
              </a:r>
              <a:r>
                <a:rPr lang="en-US" altLang="en-US" sz="1500" dirty="0" err="1" smtClean="0">
                  <a:latin typeface="Lato" pitchFamily="34" charset="0"/>
                </a:rPr>
                <a:t>Duc</a:t>
              </a:r>
              <a:r>
                <a:rPr lang="en-US" altLang="en-US" sz="1500" dirty="0" smtClean="0">
                  <a:latin typeface="Lato" pitchFamily="34" charset="0"/>
                </a:rPr>
                <a:t> Thang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Member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75" name="Freeform 51"/>
          <p:cNvSpPr>
            <a:spLocks/>
          </p:cNvSpPr>
          <p:nvPr/>
        </p:nvSpPr>
        <p:spPr bwMode="auto">
          <a:xfrm>
            <a:off x="1038263" y="597129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9787034" y="4471255"/>
            <a:ext cx="2412904" cy="1982788"/>
          </a:xfrm>
          <a:prstGeom prst="rect">
            <a:avLst/>
          </a:prstGeom>
          <a:solidFill>
            <a:schemeClr val="accent6"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05"/>
          <p:cNvGrpSpPr>
            <a:grpSpLocks/>
          </p:cNvGrpSpPr>
          <p:nvPr/>
        </p:nvGrpSpPr>
        <p:grpSpPr bwMode="auto">
          <a:xfrm>
            <a:off x="10165782" y="4958131"/>
            <a:ext cx="1860326" cy="971550"/>
            <a:chOff x="475683" y="2956827"/>
            <a:chExt cx="1859627" cy="971815"/>
          </a:xfrm>
        </p:grpSpPr>
        <p:sp>
          <p:nvSpPr>
            <p:cNvPr id="107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Bui </a:t>
              </a:r>
              <a:r>
                <a:rPr lang="en-US" altLang="en-US" sz="1500" dirty="0" err="1" smtClean="0">
                  <a:latin typeface="Lato" pitchFamily="34" charset="0"/>
                </a:rPr>
                <a:t>Manh</a:t>
              </a:r>
              <a:r>
                <a:rPr lang="en-US" altLang="en-US" sz="1500" dirty="0" smtClean="0">
                  <a:latin typeface="Lato" pitchFamily="34" charset="0"/>
                </a:rPr>
                <a:t> Tri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108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Member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09" name="Freeform 51"/>
          <p:cNvSpPr>
            <a:spLocks/>
          </p:cNvSpPr>
          <p:nvPr/>
        </p:nvSpPr>
        <p:spPr bwMode="auto">
          <a:xfrm>
            <a:off x="10930843" y="599041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0" y="3938588"/>
            <a:ext cx="12192000" cy="506563"/>
          </a:xfrm>
          <a:prstGeom prst="round2SameRect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Our Amazing Team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-7937" y="6454333"/>
            <a:ext cx="12223005" cy="4036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00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Teamwork makes the dream work</a:t>
            </a:r>
            <a:r>
              <a:rPr lang="en-US" altLang="en-US" sz="3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sz="30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376809" y="4471255"/>
            <a:ext cx="1483835" cy="1981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9" grpId="0" animBg="1"/>
      <p:bldP spid="44" grpId="0" animBg="1"/>
      <p:bldP spid="49" grpId="0" animBg="1"/>
      <p:bldP spid="71" grpId="0" animBg="1"/>
      <p:bldP spid="75" grpId="0" animBg="1"/>
      <p:bldP spid="91" grpId="0" animBg="1"/>
      <p:bldP spid="109" grpId="0" animBg="1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1F26">
                  <a:alpha val="64706"/>
                </a:srgbClr>
              </a:gs>
              <a:gs pos="100000">
                <a:srgbClr val="304F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1073063" y="481670"/>
            <a:ext cx="313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37FF91"/>
                </a:solidFill>
              </a:rPr>
              <a:t>FUNCTIONAL REQUIREMENT</a:t>
            </a:r>
            <a:endParaRPr lang="en-US" dirty="0">
              <a:solidFill>
                <a:srgbClr val="37FF91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673013" y="467105"/>
            <a:ext cx="400050" cy="398463"/>
          </a:xfrm>
          <a:custGeom>
            <a:avLst/>
            <a:gdLst>
              <a:gd name="T0" fmla="*/ 834331551 w 176"/>
              <a:gd name="T1" fmla="*/ 348824925 h 176"/>
              <a:gd name="T2" fmla="*/ 818879620 w 176"/>
              <a:gd name="T3" fmla="*/ 215450755 h 176"/>
              <a:gd name="T4" fmla="*/ 731327768 w 176"/>
              <a:gd name="T5" fmla="*/ 87206797 h 176"/>
              <a:gd name="T6" fmla="*/ 690124891 w 176"/>
              <a:gd name="T7" fmla="*/ 87206797 h 176"/>
              <a:gd name="T8" fmla="*/ 556221792 w 176"/>
              <a:gd name="T9" fmla="*/ 71816164 h 176"/>
              <a:gd name="T10" fmla="*/ 515018915 w 176"/>
              <a:gd name="T11" fmla="*/ 0 h 176"/>
              <a:gd name="T12" fmla="*/ 360513240 w 176"/>
              <a:gd name="T13" fmla="*/ 30779003 h 176"/>
              <a:gd name="T14" fmla="*/ 257509457 w 176"/>
              <a:gd name="T15" fmla="*/ 112855589 h 176"/>
              <a:gd name="T16" fmla="*/ 195706278 w 176"/>
              <a:gd name="T17" fmla="*/ 82076586 h 176"/>
              <a:gd name="T18" fmla="*/ 87554125 w 176"/>
              <a:gd name="T19" fmla="*/ 174411330 h 176"/>
              <a:gd name="T20" fmla="*/ 113305070 w 176"/>
              <a:gd name="T21" fmla="*/ 256487916 h 176"/>
              <a:gd name="T22" fmla="*/ 30901589 w 176"/>
              <a:gd name="T23" fmla="*/ 359083083 h 176"/>
              <a:gd name="T24" fmla="*/ 0 w 176"/>
              <a:gd name="T25" fmla="*/ 512978097 h 176"/>
              <a:gd name="T26" fmla="*/ 72102193 w 176"/>
              <a:gd name="T27" fmla="*/ 554015258 h 176"/>
              <a:gd name="T28" fmla="*/ 87554125 w 176"/>
              <a:gd name="T29" fmla="*/ 687389427 h 176"/>
              <a:gd name="T30" fmla="*/ 175105976 w 176"/>
              <a:gd name="T31" fmla="*/ 815633385 h 176"/>
              <a:gd name="T32" fmla="*/ 216308853 w 176"/>
              <a:gd name="T33" fmla="*/ 815633385 h 176"/>
              <a:gd name="T34" fmla="*/ 350211953 w 176"/>
              <a:gd name="T35" fmla="*/ 831024018 h 176"/>
              <a:gd name="T36" fmla="*/ 391414830 w 176"/>
              <a:gd name="T37" fmla="*/ 902840182 h 176"/>
              <a:gd name="T38" fmla="*/ 545920504 w 176"/>
              <a:gd name="T39" fmla="*/ 872061179 h 176"/>
              <a:gd name="T40" fmla="*/ 648924287 w 176"/>
              <a:gd name="T41" fmla="*/ 789984593 h 176"/>
              <a:gd name="T42" fmla="*/ 710727466 w 176"/>
              <a:gd name="T43" fmla="*/ 820763596 h 176"/>
              <a:gd name="T44" fmla="*/ 818879620 w 176"/>
              <a:gd name="T45" fmla="*/ 728428852 h 176"/>
              <a:gd name="T46" fmla="*/ 793128674 w 176"/>
              <a:gd name="T47" fmla="*/ 646352266 h 176"/>
              <a:gd name="T48" fmla="*/ 875532155 w 176"/>
              <a:gd name="T49" fmla="*/ 543757099 h 176"/>
              <a:gd name="T50" fmla="*/ 906433745 w 176"/>
              <a:gd name="T51" fmla="*/ 389862086 h 176"/>
              <a:gd name="T52" fmla="*/ 865233141 w 176"/>
              <a:gd name="T53" fmla="*/ 502717674 h 176"/>
              <a:gd name="T54" fmla="*/ 824030264 w 176"/>
              <a:gd name="T55" fmla="*/ 512978097 h 176"/>
              <a:gd name="T56" fmla="*/ 757078714 w 176"/>
              <a:gd name="T57" fmla="*/ 625831421 h 176"/>
              <a:gd name="T58" fmla="*/ 782829660 w 176"/>
              <a:gd name="T59" fmla="*/ 707908007 h 176"/>
              <a:gd name="T60" fmla="*/ 710727466 w 176"/>
              <a:gd name="T61" fmla="*/ 779726435 h 176"/>
              <a:gd name="T62" fmla="*/ 648924287 w 176"/>
              <a:gd name="T63" fmla="*/ 748947432 h 176"/>
              <a:gd name="T64" fmla="*/ 545920504 w 176"/>
              <a:gd name="T65" fmla="*/ 789984593 h 176"/>
              <a:gd name="T66" fmla="*/ 504719900 w 176"/>
              <a:gd name="T67" fmla="*/ 861803021 h 176"/>
              <a:gd name="T68" fmla="*/ 401713844 w 176"/>
              <a:gd name="T69" fmla="*/ 861803021 h 176"/>
              <a:gd name="T70" fmla="*/ 360513240 w 176"/>
              <a:gd name="T71" fmla="*/ 789984593 h 176"/>
              <a:gd name="T72" fmla="*/ 257509457 w 176"/>
              <a:gd name="T73" fmla="*/ 748947432 h 176"/>
              <a:gd name="T74" fmla="*/ 200856922 w 176"/>
              <a:gd name="T75" fmla="*/ 779726435 h 176"/>
              <a:gd name="T76" fmla="*/ 123604085 w 176"/>
              <a:gd name="T77" fmla="*/ 707908007 h 176"/>
              <a:gd name="T78" fmla="*/ 149355031 w 176"/>
              <a:gd name="T79" fmla="*/ 625831421 h 176"/>
              <a:gd name="T80" fmla="*/ 82403481 w 176"/>
              <a:gd name="T81" fmla="*/ 512978097 h 176"/>
              <a:gd name="T82" fmla="*/ 41200604 w 176"/>
              <a:gd name="T83" fmla="*/ 502717674 h 176"/>
              <a:gd name="T84" fmla="*/ 82403481 w 176"/>
              <a:gd name="T85" fmla="*/ 389862086 h 176"/>
              <a:gd name="T86" fmla="*/ 149355031 w 176"/>
              <a:gd name="T87" fmla="*/ 277008761 h 176"/>
              <a:gd name="T88" fmla="*/ 123604085 w 176"/>
              <a:gd name="T89" fmla="*/ 194932175 h 176"/>
              <a:gd name="T90" fmla="*/ 195706278 w 176"/>
              <a:gd name="T91" fmla="*/ 123113747 h 176"/>
              <a:gd name="T92" fmla="*/ 257509457 w 176"/>
              <a:gd name="T93" fmla="*/ 153892750 h 176"/>
              <a:gd name="T94" fmla="*/ 360513240 w 176"/>
              <a:gd name="T95" fmla="*/ 112855589 h 176"/>
              <a:gd name="T96" fmla="*/ 401713844 w 176"/>
              <a:gd name="T97" fmla="*/ 41037161 h 176"/>
              <a:gd name="T98" fmla="*/ 504719900 w 176"/>
              <a:gd name="T99" fmla="*/ 41037161 h 176"/>
              <a:gd name="T100" fmla="*/ 545920504 w 176"/>
              <a:gd name="T101" fmla="*/ 112855589 h 176"/>
              <a:gd name="T102" fmla="*/ 648924287 w 176"/>
              <a:gd name="T103" fmla="*/ 153892750 h 176"/>
              <a:gd name="T104" fmla="*/ 710727466 w 176"/>
              <a:gd name="T105" fmla="*/ 123113747 h 176"/>
              <a:gd name="T106" fmla="*/ 782829660 w 176"/>
              <a:gd name="T107" fmla="*/ 200060122 h 176"/>
              <a:gd name="T108" fmla="*/ 757078714 w 176"/>
              <a:gd name="T109" fmla="*/ 277008761 h 176"/>
              <a:gd name="T110" fmla="*/ 824030264 w 176"/>
              <a:gd name="T111" fmla="*/ 389862086 h 176"/>
              <a:gd name="T112" fmla="*/ 865233141 w 176"/>
              <a:gd name="T113" fmla="*/ 502717674 h 176"/>
              <a:gd name="T114" fmla="*/ 247208170 w 176"/>
              <a:gd name="T115" fmla="*/ 451420091 h 176"/>
              <a:gd name="T116" fmla="*/ 659225575 w 176"/>
              <a:gd name="T117" fmla="*/ 451420091 h 176"/>
              <a:gd name="T118" fmla="*/ 453218009 w 176"/>
              <a:gd name="T119" fmla="*/ 615573263 h 176"/>
              <a:gd name="T120" fmla="*/ 453218009 w 176"/>
              <a:gd name="T121" fmla="*/ 287266919 h 176"/>
              <a:gd name="T122" fmla="*/ 453218009 w 176"/>
              <a:gd name="T123" fmla="*/ 615573263 h 1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</a:path>
            </a:pathLst>
          </a:custGeom>
          <a:solidFill>
            <a:srgbClr val="37FF9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2" descr="https://scontent.fhan5-4.fna.fbcdn.net/v/t34.0-12/21013440_2376598742566254_199150866_n.png?oh=e0a55b43a6e226b8adf7066c4e2e9230&amp;oe=599C5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3" y="1051837"/>
            <a:ext cx="4889067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content.fhan5-4.fna.fbcdn.net/v/t34.0-12/20987928_2376605919232203_1946571361_n.png?oh=c2041c70788f9f3b3617f46b6641cb1c&amp;oe=599C65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57" y="1051837"/>
            <a:ext cx="4921629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1073062" y="481670"/>
            <a:ext cx="36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NON - FUNCTIONAL REQUIREMENT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673013" y="452539"/>
            <a:ext cx="400050" cy="398463"/>
          </a:xfrm>
          <a:custGeom>
            <a:avLst/>
            <a:gdLst>
              <a:gd name="T0" fmla="*/ 200856922 w 176"/>
              <a:gd name="T1" fmla="*/ 610443052 h 176"/>
              <a:gd name="T2" fmla="*/ 221457224 w 176"/>
              <a:gd name="T3" fmla="*/ 589924472 h 176"/>
              <a:gd name="T4" fmla="*/ 226607868 w 176"/>
              <a:gd name="T5" fmla="*/ 574533838 h 176"/>
              <a:gd name="T6" fmla="*/ 206007566 w 176"/>
              <a:gd name="T7" fmla="*/ 554015258 h 176"/>
              <a:gd name="T8" fmla="*/ 190557908 w 176"/>
              <a:gd name="T9" fmla="*/ 559145469 h 176"/>
              <a:gd name="T10" fmla="*/ 169955333 w 176"/>
              <a:gd name="T11" fmla="*/ 579664049 h 176"/>
              <a:gd name="T12" fmla="*/ 164806962 w 176"/>
              <a:gd name="T13" fmla="*/ 595054683 h 176"/>
              <a:gd name="T14" fmla="*/ 185407264 w 176"/>
              <a:gd name="T15" fmla="*/ 615573263 h 176"/>
              <a:gd name="T16" fmla="*/ 200856922 w 176"/>
              <a:gd name="T17" fmla="*/ 610443052 h 176"/>
              <a:gd name="T18" fmla="*/ 329611651 w 176"/>
              <a:gd name="T19" fmla="*/ 595054683 h 176"/>
              <a:gd name="T20" fmla="*/ 309011349 w 176"/>
              <a:gd name="T21" fmla="*/ 574533838 h 176"/>
              <a:gd name="T22" fmla="*/ 293561691 w 176"/>
              <a:gd name="T23" fmla="*/ 579664049 h 176"/>
              <a:gd name="T24" fmla="*/ 87554125 w 176"/>
              <a:gd name="T25" fmla="*/ 784854382 h 176"/>
              <a:gd name="T26" fmla="*/ 82403481 w 176"/>
              <a:gd name="T27" fmla="*/ 800245016 h 176"/>
              <a:gd name="T28" fmla="*/ 103003783 w 176"/>
              <a:gd name="T29" fmla="*/ 820763596 h 176"/>
              <a:gd name="T30" fmla="*/ 118453441 w 176"/>
              <a:gd name="T31" fmla="*/ 815633385 h 176"/>
              <a:gd name="T32" fmla="*/ 324461007 w 176"/>
              <a:gd name="T33" fmla="*/ 610443052 h 176"/>
              <a:gd name="T34" fmla="*/ 329611651 w 176"/>
              <a:gd name="T35" fmla="*/ 595054683 h 176"/>
              <a:gd name="T36" fmla="*/ 329611651 w 176"/>
              <a:gd name="T37" fmla="*/ 677131269 h 176"/>
              <a:gd name="T38" fmla="*/ 314161993 w 176"/>
              <a:gd name="T39" fmla="*/ 682259216 h 176"/>
              <a:gd name="T40" fmla="*/ 252358814 w 176"/>
              <a:gd name="T41" fmla="*/ 743817221 h 176"/>
              <a:gd name="T42" fmla="*/ 247208170 w 176"/>
              <a:gd name="T43" fmla="*/ 759205591 h 176"/>
              <a:gd name="T44" fmla="*/ 267810745 w 176"/>
              <a:gd name="T45" fmla="*/ 779726435 h 176"/>
              <a:gd name="T46" fmla="*/ 283260403 w 176"/>
              <a:gd name="T47" fmla="*/ 774596224 h 176"/>
              <a:gd name="T48" fmla="*/ 345063582 w 176"/>
              <a:gd name="T49" fmla="*/ 713038219 h 176"/>
              <a:gd name="T50" fmla="*/ 350211953 w 176"/>
              <a:gd name="T51" fmla="*/ 697649849 h 176"/>
              <a:gd name="T52" fmla="*/ 329611651 w 176"/>
              <a:gd name="T53" fmla="*/ 677131269 h 176"/>
              <a:gd name="T54" fmla="*/ 906433745 w 176"/>
              <a:gd name="T55" fmla="*/ 20518581 h 176"/>
              <a:gd name="T56" fmla="*/ 885833443 w 176"/>
              <a:gd name="T57" fmla="*/ 0 h 176"/>
              <a:gd name="T58" fmla="*/ 875532155 w 176"/>
              <a:gd name="T59" fmla="*/ 0 h 176"/>
              <a:gd name="T60" fmla="*/ 875532155 w 176"/>
              <a:gd name="T61" fmla="*/ 0 h 176"/>
              <a:gd name="T62" fmla="*/ 10301288 w 176"/>
              <a:gd name="T63" fmla="*/ 369343505 h 176"/>
              <a:gd name="T64" fmla="*/ 10301288 w 176"/>
              <a:gd name="T65" fmla="*/ 369343505 h 176"/>
              <a:gd name="T66" fmla="*/ 10301288 w 176"/>
              <a:gd name="T67" fmla="*/ 369343505 h 176"/>
              <a:gd name="T68" fmla="*/ 10301288 w 176"/>
              <a:gd name="T69" fmla="*/ 369343505 h 176"/>
              <a:gd name="T70" fmla="*/ 0 w 176"/>
              <a:gd name="T71" fmla="*/ 389862086 h 176"/>
              <a:gd name="T72" fmla="*/ 15449658 w 176"/>
              <a:gd name="T73" fmla="*/ 410382930 h 176"/>
              <a:gd name="T74" fmla="*/ 15449658 w 176"/>
              <a:gd name="T75" fmla="*/ 410382930 h 176"/>
              <a:gd name="T76" fmla="*/ 355362597 w 176"/>
              <a:gd name="T77" fmla="*/ 548885046 h 176"/>
              <a:gd name="T78" fmla="*/ 494418613 w 176"/>
              <a:gd name="T79" fmla="*/ 887451813 h 176"/>
              <a:gd name="T80" fmla="*/ 494418613 w 176"/>
              <a:gd name="T81" fmla="*/ 887451813 h 176"/>
              <a:gd name="T82" fmla="*/ 515018915 w 176"/>
              <a:gd name="T83" fmla="*/ 902840182 h 176"/>
              <a:gd name="T84" fmla="*/ 535619217 w 176"/>
              <a:gd name="T85" fmla="*/ 892579760 h 176"/>
              <a:gd name="T86" fmla="*/ 535619217 w 176"/>
              <a:gd name="T87" fmla="*/ 892579760 h 176"/>
              <a:gd name="T88" fmla="*/ 535619217 w 176"/>
              <a:gd name="T89" fmla="*/ 892579760 h 176"/>
              <a:gd name="T90" fmla="*/ 535619217 w 176"/>
              <a:gd name="T91" fmla="*/ 892579760 h 176"/>
              <a:gd name="T92" fmla="*/ 906433745 w 176"/>
              <a:gd name="T93" fmla="*/ 30779003 h 176"/>
              <a:gd name="T94" fmla="*/ 906433745 w 176"/>
              <a:gd name="T95" fmla="*/ 30779003 h 176"/>
              <a:gd name="T96" fmla="*/ 906433745 w 176"/>
              <a:gd name="T97" fmla="*/ 20518581 h 176"/>
              <a:gd name="T98" fmla="*/ 72102193 w 176"/>
              <a:gd name="T99" fmla="*/ 389862086 h 176"/>
              <a:gd name="T100" fmla="*/ 793128674 w 176"/>
              <a:gd name="T101" fmla="*/ 82076586 h 176"/>
              <a:gd name="T102" fmla="*/ 365663884 w 176"/>
              <a:gd name="T103" fmla="*/ 507847885 h 176"/>
              <a:gd name="T104" fmla="*/ 72102193 w 176"/>
              <a:gd name="T105" fmla="*/ 389862086 h 176"/>
              <a:gd name="T106" fmla="*/ 515018915 w 176"/>
              <a:gd name="T107" fmla="*/ 831024018 h 176"/>
              <a:gd name="T108" fmla="*/ 396565474 w 176"/>
              <a:gd name="T109" fmla="*/ 538626888 h 176"/>
              <a:gd name="T110" fmla="*/ 824030264 w 176"/>
              <a:gd name="T111" fmla="*/ 112855589 h 176"/>
              <a:gd name="T112" fmla="*/ 515018915 w 176"/>
              <a:gd name="T113" fmla="*/ 831024018 h 1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Kết quả hình ảnh cho Security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303541"/>
            <a:ext cx="3924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ết quả hình ảnh cho 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57" y="130354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ết quả hình ảnh cho Usabilit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1303541"/>
            <a:ext cx="408939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/>
          <p:cNvSpPr/>
          <p:nvPr/>
        </p:nvSpPr>
        <p:spPr>
          <a:xfrm>
            <a:off x="728664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Security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4595020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Availability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8461376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050407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8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IV. SYSTEMS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14400" y="201295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48157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8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9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60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181475" y="36908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48153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55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832769" y="21827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14400" y="37876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948362" y="20240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8149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0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1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52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974138" y="36908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8145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47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09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40525" y="21481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Mechanical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707063" y="38005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0" grpId="0"/>
      <p:bldP spid="91" grpId="0"/>
      <p:bldP spid="111" grpId="0"/>
      <p:bldP spid="1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9900" y="35560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388269" y="52540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35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901521" y="447564"/>
            <a:ext cx="2981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8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 bwMode="auto">
          <a:xfrm>
            <a:off x="2959104" y="1682639"/>
            <a:ext cx="6013450" cy="417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0729" y="1874726"/>
            <a:ext cx="750888" cy="750888"/>
            <a:chOff x="851336" y="1384117"/>
            <a:chExt cx="750411" cy="750411"/>
          </a:xfrm>
        </p:grpSpPr>
        <p:grpSp>
          <p:nvGrpSpPr>
            <p:cNvPr id="16" name="Group 15"/>
            <p:cNvGrpSpPr/>
            <p:nvPr/>
          </p:nvGrpSpPr>
          <p:grpSpPr>
            <a:xfrm>
              <a:off x="851336" y="1384117"/>
              <a:ext cx="750411" cy="750411"/>
              <a:chOff x="2408268" y="1836847"/>
              <a:chExt cx="1418225" cy="1418225"/>
            </a:xfrm>
            <a:solidFill>
              <a:schemeClr val="accent1"/>
            </a:solidFill>
          </p:grpSpPr>
          <p:sp>
            <p:nvSpPr>
              <p:cNvPr id="18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7" name="Freeform 52"/>
            <p:cNvSpPr>
              <a:spLocks noEditPoints="1"/>
            </p:cNvSpPr>
            <p:nvPr/>
          </p:nvSpPr>
          <p:spPr bwMode="auto">
            <a:xfrm>
              <a:off x="1127322" y="1577553"/>
              <a:ext cx="198437" cy="363538"/>
            </a:xfrm>
            <a:custGeom>
              <a:avLst/>
              <a:gdLst>
                <a:gd name="T0" fmla="*/ 410179614 w 96"/>
                <a:gd name="T1" fmla="*/ 290123980 h 176"/>
                <a:gd name="T2" fmla="*/ 393089228 w 96"/>
                <a:gd name="T3" fmla="*/ 273058349 h 176"/>
                <a:gd name="T4" fmla="*/ 256362001 w 96"/>
                <a:gd name="T5" fmla="*/ 273058349 h 176"/>
                <a:gd name="T6" fmla="*/ 341816001 w 96"/>
                <a:gd name="T7" fmla="*/ 21333071 h 176"/>
                <a:gd name="T8" fmla="*/ 341816001 w 96"/>
                <a:gd name="T9" fmla="*/ 21333071 h 176"/>
                <a:gd name="T10" fmla="*/ 341816001 w 96"/>
                <a:gd name="T11" fmla="*/ 17065630 h 176"/>
                <a:gd name="T12" fmla="*/ 324725614 w 96"/>
                <a:gd name="T13" fmla="*/ 0 h 176"/>
                <a:gd name="T14" fmla="*/ 153817614 w 96"/>
                <a:gd name="T15" fmla="*/ 0 h 176"/>
                <a:gd name="T16" fmla="*/ 136727227 w 96"/>
                <a:gd name="T17" fmla="*/ 12800256 h 176"/>
                <a:gd name="T18" fmla="*/ 136727227 w 96"/>
                <a:gd name="T19" fmla="*/ 12800256 h 176"/>
                <a:gd name="T20" fmla="*/ 0 w 96"/>
                <a:gd name="T21" fmla="*/ 422385714 h 176"/>
                <a:gd name="T22" fmla="*/ 0 w 96"/>
                <a:gd name="T23" fmla="*/ 422385714 h 176"/>
                <a:gd name="T24" fmla="*/ 0 w 96"/>
                <a:gd name="T25" fmla="*/ 426653154 h 176"/>
                <a:gd name="T26" fmla="*/ 17090387 w 96"/>
                <a:gd name="T27" fmla="*/ 443718785 h 176"/>
                <a:gd name="T28" fmla="*/ 170908000 w 96"/>
                <a:gd name="T29" fmla="*/ 443718785 h 176"/>
                <a:gd name="T30" fmla="*/ 136727227 w 96"/>
                <a:gd name="T31" fmla="*/ 733842764 h 176"/>
                <a:gd name="T32" fmla="*/ 136727227 w 96"/>
                <a:gd name="T33" fmla="*/ 733842764 h 176"/>
                <a:gd name="T34" fmla="*/ 136727227 w 96"/>
                <a:gd name="T35" fmla="*/ 733842764 h 176"/>
                <a:gd name="T36" fmla="*/ 153817614 w 96"/>
                <a:gd name="T37" fmla="*/ 750908395 h 176"/>
                <a:gd name="T38" fmla="*/ 170908000 w 96"/>
                <a:gd name="T39" fmla="*/ 742375579 h 176"/>
                <a:gd name="T40" fmla="*/ 170908000 w 96"/>
                <a:gd name="T41" fmla="*/ 742375579 h 176"/>
                <a:gd name="T42" fmla="*/ 410179614 w 96"/>
                <a:gd name="T43" fmla="*/ 298656795 h 176"/>
                <a:gd name="T44" fmla="*/ 410179614 w 96"/>
                <a:gd name="T45" fmla="*/ 298656795 h 176"/>
                <a:gd name="T46" fmla="*/ 410179614 w 96"/>
                <a:gd name="T47" fmla="*/ 290123980 h 176"/>
                <a:gd name="T48" fmla="*/ 179453194 w 96"/>
                <a:gd name="T49" fmla="*/ 648512546 h 176"/>
                <a:gd name="T50" fmla="*/ 205090841 w 96"/>
                <a:gd name="T51" fmla="*/ 426653154 h 176"/>
                <a:gd name="T52" fmla="*/ 205090841 w 96"/>
                <a:gd name="T53" fmla="*/ 426653154 h 176"/>
                <a:gd name="T54" fmla="*/ 205090841 w 96"/>
                <a:gd name="T55" fmla="*/ 426653154 h 176"/>
                <a:gd name="T56" fmla="*/ 187998387 w 96"/>
                <a:gd name="T57" fmla="*/ 409585458 h 176"/>
                <a:gd name="T58" fmla="*/ 42728034 w 96"/>
                <a:gd name="T59" fmla="*/ 409585458 h 176"/>
                <a:gd name="T60" fmla="*/ 166635404 w 96"/>
                <a:gd name="T61" fmla="*/ 34131261 h 176"/>
                <a:gd name="T62" fmla="*/ 299090034 w 96"/>
                <a:gd name="T63" fmla="*/ 34131261 h 176"/>
                <a:gd name="T64" fmla="*/ 217908631 w 96"/>
                <a:gd name="T65" fmla="*/ 285856539 h 176"/>
                <a:gd name="T66" fmla="*/ 217908631 w 96"/>
                <a:gd name="T67" fmla="*/ 285856539 h 176"/>
                <a:gd name="T68" fmla="*/ 217908631 w 96"/>
                <a:gd name="T69" fmla="*/ 290123980 h 176"/>
                <a:gd name="T70" fmla="*/ 234999017 w 96"/>
                <a:gd name="T71" fmla="*/ 307189610 h 176"/>
                <a:gd name="T72" fmla="*/ 363178984 w 96"/>
                <a:gd name="T73" fmla="*/ 307189610 h 176"/>
                <a:gd name="T74" fmla="*/ 179453194 w 96"/>
                <a:gd name="T75" fmla="*/ 648512546 h 1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6" h="176">
                  <a:moveTo>
                    <a:pt x="96" y="68"/>
                  </a:moveTo>
                  <a:cubicBezTo>
                    <a:pt x="96" y="66"/>
                    <a:pt x="94" y="64"/>
                    <a:pt x="92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4"/>
                    <a:pt x="80" y="4"/>
                  </a:cubicBezTo>
                  <a:cubicBezTo>
                    <a:pt x="80" y="2"/>
                    <a:pt x="78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3" y="1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4"/>
                    <a:pt x="34" y="176"/>
                    <a:pt x="36" y="176"/>
                  </a:cubicBezTo>
                  <a:cubicBezTo>
                    <a:pt x="38" y="176"/>
                    <a:pt x="39" y="175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moveTo>
                    <a:pt x="42" y="152"/>
                  </a:move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98"/>
                    <a:pt x="46" y="96"/>
                    <a:pt x="44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8"/>
                    <a:pt x="51" y="68"/>
                  </a:cubicBezTo>
                  <a:cubicBezTo>
                    <a:pt x="51" y="70"/>
                    <a:pt x="52" y="72"/>
                    <a:pt x="55" y="72"/>
                  </a:cubicBezTo>
                  <a:cubicBezTo>
                    <a:pt x="85" y="72"/>
                    <a:pt x="85" y="72"/>
                    <a:pt x="85" y="72"/>
                  </a:cubicBezTo>
                  <a:lnTo>
                    <a:pt x="42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46117" y="2736735"/>
            <a:ext cx="2665528" cy="593494"/>
            <a:chOff x="776277" y="2246683"/>
            <a:chExt cx="2665081" cy="592969"/>
          </a:xfrm>
        </p:grpSpPr>
        <p:sp>
          <p:nvSpPr>
            <p:cNvPr id="21" name="TextBox 20"/>
            <p:cNvSpPr txBox="1"/>
            <p:nvPr/>
          </p:nvSpPr>
          <p:spPr>
            <a:xfrm>
              <a:off x="776277" y="2449703"/>
              <a:ext cx="2665081" cy="389949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Nodes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86207" y="2246683"/>
              <a:ext cx="981195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- 01</a:t>
              </a:r>
              <a:endParaRPr lang="en-US" altLang="en-US" sz="1100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46117" y="4835408"/>
            <a:ext cx="2500312" cy="593494"/>
            <a:chOff x="776277" y="4345234"/>
            <a:chExt cx="2499893" cy="592969"/>
          </a:xfrm>
        </p:grpSpPr>
        <p:sp>
          <p:nvSpPr>
            <p:cNvPr id="24" name="TextBox 23"/>
            <p:cNvSpPr txBox="1"/>
            <p:nvPr/>
          </p:nvSpPr>
          <p:spPr>
            <a:xfrm>
              <a:off x="776277" y="4548254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Logs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786207" y="4345234"/>
              <a:ext cx="981195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- 03</a:t>
              </a:r>
              <a:endParaRPr lang="en-US" altLang="en-US" sz="1100" dirty="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743954" y="2736735"/>
            <a:ext cx="2500313" cy="593494"/>
            <a:chOff x="8874140" y="2246683"/>
            <a:chExt cx="2499893" cy="592969"/>
          </a:xfrm>
        </p:grpSpPr>
        <p:sp>
          <p:nvSpPr>
            <p:cNvPr id="27" name="TextBox 26"/>
            <p:cNvSpPr txBox="1"/>
            <p:nvPr/>
          </p:nvSpPr>
          <p:spPr>
            <a:xfrm>
              <a:off x="8874140" y="2449703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latin typeface="Lato" panose="020F0502020204030203" pitchFamily="34" charset="0"/>
                </a:rPr>
                <a:t>Users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8884070" y="2246683"/>
              <a:ext cx="981194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- 02</a:t>
              </a:r>
              <a:endParaRPr lang="en-US" altLang="en-US" sz="1100" dirty="0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743953" y="4835407"/>
            <a:ext cx="2859911" cy="593495"/>
            <a:chOff x="8874140" y="4345234"/>
            <a:chExt cx="2859431" cy="592970"/>
          </a:xfrm>
        </p:grpSpPr>
        <p:sp>
          <p:nvSpPr>
            <p:cNvPr id="30" name="TextBox 29"/>
            <p:cNvSpPr txBox="1"/>
            <p:nvPr/>
          </p:nvSpPr>
          <p:spPr>
            <a:xfrm>
              <a:off x="8874140" y="4548254"/>
              <a:ext cx="2859431" cy="389950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Back-end RESTful </a:t>
              </a:r>
              <a:r>
                <a:rPr lang="en-US" sz="2000" dirty="0" err="1" smtClean="0">
                  <a:latin typeface="Lato" panose="020F0502020204030203" pitchFamily="34" charset="0"/>
                </a:rPr>
                <a:t>api</a:t>
              </a:r>
              <a:r>
                <a:rPr lang="en-US" sz="2000" dirty="0" smtClean="0">
                  <a:latin typeface="Lato" panose="020F0502020204030203" pitchFamily="34" charset="0"/>
                </a:rPr>
                <a:t> 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8884070" y="4345234"/>
              <a:ext cx="981194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- 04</a:t>
              </a:r>
              <a:endParaRPr lang="en-US" altLang="en-US" sz="1100" dirty="0"/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835404" y="5557726"/>
            <a:ext cx="4260850" cy="7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The header of system where we manage the system, giving access role and following all  of the actions from system</a:t>
            </a:r>
            <a:endParaRPr lang="en-US" altLang="en-US" sz="1400" b="1" i="1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8818567" y="1874726"/>
            <a:ext cx="750887" cy="750888"/>
            <a:chOff x="8949199" y="1384117"/>
            <a:chExt cx="750411" cy="750411"/>
          </a:xfrm>
        </p:grpSpPr>
        <p:grpSp>
          <p:nvGrpSpPr>
            <p:cNvPr id="34" name="Group 33"/>
            <p:cNvGrpSpPr/>
            <p:nvPr/>
          </p:nvGrpSpPr>
          <p:grpSpPr>
            <a:xfrm>
              <a:off x="8949199" y="1384117"/>
              <a:ext cx="750411" cy="750411"/>
              <a:chOff x="2408268" y="1836847"/>
              <a:chExt cx="1418225" cy="1418225"/>
            </a:xfrm>
            <a:solidFill>
              <a:schemeClr val="accent2"/>
            </a:solidFill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9153058" y="1591779"/>
              <a:ext cx="314982" cy="314983"/>
            </a:xfrm>
            <a:custGeom>
              <a:avLst/>
              <a:gdLst>
                <a:gd name="T0" fmla="*/ 124913629 w 176"/>
                <a:gd name="T1" fmla="*/ 381149116 h 176"/>
                <a:gd name="T2" fmla="*/ 137725880 w 176"/>
                <a:gd name="T3" fmla="*/ 368338615 h 176"/>
                <a:gd name="T4" fmla="*/ 140929390 w 176"/>
                <a:gd name="T5" fmla="*/ 358729843 h 176"/>
                <a:gd name="T6" fmla="*/ 128117139 w 176"/>
                <a:gd name="T7" fmla="*/ 345917552 h 176"/>
                <a:gd name="T8" fmla="*/ 118508398 w 176"/>
                <a:gd name="T9" fmla="*/ 349121072 h 176"/>
                <a:gd name="T10" fmla="*/ 105696147 w 176"/>
                <a:gd name="T11" fmla="*/ 361931574 h 176"/>
                <a:gd name="T12" fmla="*/ 102492637 w 176"/>
                <a:gd name="T13" fmla="*/ 371540345 h 176"/>
                <a:gd name="T14" fmla="*/ 115304888 w 176"/>
                <a:gd name="T15" fmla="*/ 384352637 h 176"/>
                <a:gd name="T16" fmla="*/ 124913629 w 176"/>
                <a:gd name="T17" fmla="*/ 381149116 h 176"/>
                <a:gd name="T18" fmla="*/ 204987064 w 176"/>
                <a:gd name="T19" fmla="*/ 371540345 h 176"/>
                <a:gd name="T20" fmla="*/ 192174813 w 176"/>
                <a:gd name="T21" fmla="*/ 358729843 h 176"/>
                <a:gd name="T22" fmla="*/ 182566073 w 176"/>
                <a:gd name="T23" fmla="*/ 361931574 h 176"/>
                <a:gd name="T24" fmla="*/ 54448934 w 176"/>
                <a:gd name="T25" fmla="*/ 490049120 h 176"/>
                <a:gd name="T26" fmla="*/ 51247213 w 176"/>
                <a:gd name="T27" fmla="*/ 499657891 h 176"/>
                <a:gd name="T28" fmla="*/ 64057675 w 176"/>
                <a:gd name="T29" fmla="*/ 512470182 h 176"/>
                <a:gd name="T30" fmla="*/ 73666415 w 176"/>
                <a:gd name="T31" fmla="*/ 509268452 h 176"/>
                <a:gd name="T32" fmla="*/ 201783554 w 176"/>
                <a:gd name="T33" fmla="*/ 381149116 h 176"/>
                <a:gd name="T34" fmla="*/ 204987064 w 176"/>
                <a:gd name="T35" fmla="*/ 371540345 h 176"/>
                <a:gd name="T36" fmla="*/ 204987064 w 176"/>
                <a:gd name="T37" fmla="*/ 422787721 h 176"/>
                <a:gd name="T38" fmla="*/ 195378324 w 176"/>
                <a:gd name="T39" fmla="*/ 425991242 h 176"/>
                <a:gd name="T40" fmla="*/ 156943361 w 176"/>
                <a:gd name="T41" fmla="*/ 464426326 h 176"/>
                <a:gd name="T42" fmla="*/ 153739851 w 176"/>
                <a:gd name="T43" fmla="*/ 474035098 h 176"/>
                <a:gd name="T44" fmla="*/ 166552102 w 176"/>
                <a:gd name="T45" fmla="*/ 486847389 h 176"/>
                <a:gd name="T46" fmla="*/ 176160842 w 176"/>
                <a:gd name="T47" fmla="*/ 483643869 h 176"/>
                <a:gd name="T48" fmla="*/ 214595805 w 176"/>
                <a:gd name="T49" fmla="*/ 445208784 h 176"/>
                <a:gd name="T50" fmla="*/ 217799315 w 176"/>
                <a:gd name="T51" fmla="*/ 435600013 h 176"/>
                <a:gd name="T52" fmla="*/ 204987064 w 176"/>
                <a:gd name="T53" fmla="*/ 422787721 h 176"/>
                <a:gd name="T54" fmla="*/ 563713979 w 176"/>
                <a:gd name="T55" fmla="*/ 12812291 h 176"/>
                <a:gd name="T56" fmla="*/ 550901728 w 176"/>
                <a:gd name="T57" fmla="*/ 0 h 176"/>
                <a:gd name="T58" fmla="*/ 544496498 w 176"/>
                <a:gd name="T59" fmla="*/ 0 h 176"/>
                <a:gd name="T60" fmla="*/ 544496498 w 176"/>
                <a:gd name="T61" fmla="*/ 0 h 176"/>
                <a:gd name="T62" fmla="*/ 6405231 w 176"/>
                <a:gd name="T63" fmla="*/ 230612298 h 176"/>
                <a:gd name="T64" fmla="*/ 6405231 w 176"/>
                <a:gd name="T65" fmla="*/ 230612298 h 176"/>
                <a:gd name="T66" fmla="*/ 6405231 w 176"/>
                <a:gd name="T67" fmla="*/ 230612298 h 176"/>
                <a:gd name="T68" fmla="*/ 6405231 w 176"/>
                <a:gd name="T69" fmla="*/ 230612298 h 176"/>
                <a:gd name="T70" fmla="*/ 0 w 176"/>
                <a:gd name="T71" fmla="*/ 243422800 h 176"/>
                <a:gd name="T72" fmla="*/ 9608741 w 176"/>
                <a:gd name="T73" fmla="*/ 256235091 h 176"/>
                <a:gd name="T74" fmla="*/ 9608741 w 176"/>
                <a:gd name="T75" fmla="*/ 256235091 h 176"/>
                <a:gd name="T76" fmla="*/ 221001035 w 176"/>
                <a:gd name="T77" fmla="*/ 342714032 h 176"/>
                <a:gd name="T78" fmla="*/ 307479701 w 176"/>
                <a:gd name="T79" fmla="*/ 554108787 h 176"/>
                <a:gd name="T80" fmla="*/ 307479701 w 176"/>
                <a:gd name="T81" fmla="*/ 554108787 h 176"/>
                <a:gd name="T82" fmla="*/ 320291952 w 176"/>
                <a:gd name="T83" fmla="*/ 563717558 h 176"/>
                <a:gd name="T84" fmla="*/ 333104203 w 176"/>
                <a:gd name="T85" fmla="*/ 557312308 h 176"/>
                <a:gd name="T86" fmla="*/ 333104203 w 176"/>
                <a:gd name="T87" fmla="*/ 557312308 h 176"/>
                <a:gd name="T88" fmla="*/ 333104203 w 176"/>
                <a:gd name="T89" fmla="*/ 557312308 h 176"/>
                <a:gd name="T90" fmla="*/ 333104203 w 176"/>
                <a:gd name="T91" fmla="*/ 557312308 h 176"/>
                <a:gd name="T92" fmla="*/ 563713979 w 176"/>
                <a:gd name="T93" fmla="*/ 19217542 h 176"/>
                <a:gd name="T94" fmla="*/ 563713979 w 176"/>
                <a:gd name="T95" fmla="*/ 19217542 h 176"/>
                <a:gd name="T96" fmla="*/ 563713979 w 176"/>
                <a:gd name="T97" fmla="*/ 12812291 h 176"/>
                <a:gd name="T98" fmla="*/ 44840193 w 176"/>
                <a:gd name="T99" fmla="*/ 243422800 h 176"/>
                <a:gd name="T100" fmla="*/ 493249284 w 176"/>
                <a:gd name="T101" fmla="*/ 51247376 h 176"/>
                <a:gd name="T102" fmla="*/ 227408056 w 176"/>
                <a:gd name="T103" fmla="*/ 317091238 h 176"/>
                <a:gd name="T104" fmla="*/ 44840193 w 176"/>
                <a:gd name="T105" fmla="*/ 243422800 h 176"/>
                <a:gd name="T106" fmla="*/ 320291952 w 176"/>
                <a:gd name="T107" fmla="*/ 518877223 h 176"/>
                <a:gd name="T108" fmla="*/ 246625537 w 176"/>
                <a:gd name="T109" fmla="*/ 336308781 h 176"/>
                <a:gd name="T110" fmla="*/ 512466766 w 176"/>
                <a:gd name="T111" fmla="*/ 70464919 h 176"/>
                <a:gd name="T112" fmla="*/ 320291952 w 176"/>
                <a:gd name="T113" fmla="*/ 518877223 h 1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6" h="176">
                  <a:moveTo>
                    <a:pt x="39" y="119"/>
                  </a:move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4" y="110"/>
                    <a:pt x="42" y="108"/>
                    <a:pt x="40" y="108"/>
                  </a:cubicBezTo>
                  <a:cubicBezTo>
                    <a:pt x="39" y="108"/>
                    <a:pt x="38" y="108"/>
                    <a:pt x="37" y="109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2" y="114"/>
                    <a:pt x="32" y="115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37" y="120"/>
                    <a:pt x="38" y="120"/>
                    <a:pt x="39" y="119"/>
                  </a:cubicBezTo>
                  <a:moveTo>
                    <a:pt x="64" y="116"/>
                  </a:moveTo>
                  <a:cubicBezTo>
                    <a:pt x="64" y="114"/>
                    <a:pt x="62" y="112"/>
                    <a:pt x="60" y="112"/>
                  </a:cubicBezTo>
                  <a:cubicBezTo>
                    <a:pt x="59" y="112"/>
                    <a:pt x="58" y="112"/>
                    <a:pt x="57" y="11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4"/>
                    <a:pt x="16" y="155"/>
                    <a:pt x="16" y="156"/>
                  </a:cubicBezTo>
                  <a:cubicBezTo>
                    <a:pt x="16" y="158"/>
                    <a:pt x="18" y="160"/>
                    <a:pt x="20" y="160"/>
                  </a:cubicBezTo>
                  <a:cubicBezTo>
                    <a:pt x="21" y="160"/>
                    <a:pt x="22" y="160"/>
                    <a:pt x="23" y="15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18"/>
                    <a:pt x="64" y="117"/>
                    <a:pt x="64" y="116"/>
                  </a:cubicBezTo>
                  <a:moveTo>
                    <a:pt x="64" y="132"/>
                  </a:moveTo>
                  <a:cubicBezTo>
                    <a:pt x="63" y="132"/>
                    <a:pt x="62" y="132"/>
                    <a:pt x="61" y="13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8" y="146"/>
                    <a:pt x="48" y="147"/>
                    <a:pt x="48" y="148"/>
                  </a:cubicBezTo>
                  <a:cubicBezTo>
                    <a:pt x="48" y="150"/>
                    <a:pt x="50" y="152"/>
                    <a:pt x="52" y="152"/>
                  </a:cubicBezTo>
                  <a:cubicBezTo>
                    <a:pt x="53" y="152"/>
                    <a:pt x="54" y="152"/>
                    <a:pt x="55" y="151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8" y="138"/>
                    <a:pt x="68" y="137"/>
                    <a:pt x="68" y="136"/>
                  </a:cubicBezTo>
                  <a:cubicBezTo>
                    <a:pt x="68" y="134"/>
                    <a:pt x="66" y="132"/>
                    <a:pt x="64" y="132"/>
                  </a:cubicBezTo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3"/>
                    <a:pt x="0" y="74"/>
                    <a:pt x="0" y="76"/>
                  </a:cubicBezTo>
                  <a:cubicBezTo>
                    <a:pt x="0" y="78"/>
                    <a:pt x="1" y="79"/>
                    <a:pt x="3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5"/>
                    <a:pt x="98" y="176"/>
                    <a:pt x="100" y="176"/>
                  </a:cubicBezTo>
                  <a:cubicBezTo>
                    <a:pt x="102" y="176"/>
                    <a:pt x="103" y="175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5"/>
                    <a:pt x="176" y="5"/>
                    <a:pt x="176" y="4"/>
                  </a:cubicBezTo>
                  <a:moveTo>
                    <a:pt x="14" y="76"/>
                  </a:moveTo>
                  <a:cubicBezTo>
                    <a:pt x="154" y="16"/>
                    <a:pt x="154" y="16"/>
                    <a:pt x="154" y="16"/>
                  </a:cubicBezTo>
                  <a:cubicBezTo>
                    <a:pt x="71" y="99"/>
                    <a:pt x="71" y="99"/>
                    <a:pt x="71" y="99"/>
                  </a:cubicBezTo>
                  <a:lnTo>
                    <a:pt x="14" y="76"/>
                  </a:lnTo>
                  <a:close/>
                  <a:moveTo>
                    <a:pt x="100" y="162"/>
                  </a:moveTo>
                  <a:cubicBezTo>
                    <a:pt x="77" y="105"/>
                    <a:pt x="77" y="105"/>
                    <a:pt x="77" y="105"/>
                  </a:cubicBezTo>
                  <a:cubicBezTo>
                    <a:pt x="160" y="22"/>
                    <a:pt x="160" y="22"/>
                    <a:pt x="160" y="22"/>
                  </a:cubicBezTo>
                  <a:lnTo>
                    <a:pt x="100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720729" y="3973401"/>
            <a:ext cx="750888" cy="750888"/>
            <a:chOff x="851336" y="3482668"/>
            <a:chExt cx="750411" cy="750411"/>
          </a:xfrm>
        </p:grpSpPr>
        <p:grpSp>
          <p:nvGrpSpPr>
            <p:cNvPr id="39" name="Group 38"/>
            <p:cNvGrpSpPr/>
            <p:nvPr/>
          </p:nvGrpSpPr>
          <p:grpSpPr>
            <a:xfrm>
              <a:off x="851336" y="3482668"/>
              <a:ext cx="750411" cy="750411"/>
              <a:chOff x="2408268" y="1836847"/>
              <a:chExt cx="1418225" cy="1418225"/>
            </a:xfrm>
            <a:solidFill>
              <a:schemeClr val="accent3"/>
            </a:solidFill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0" name="Freeform 64"/>
            <p:cNvSpPr>
              <a:spLocks noEditPoints="1"/>
            </p:cNvSpPr>
            <p:nvPr/>
          </p:nvSpPr>
          <p:spPr bwMode="auto">
            <a:xfrm>
              <a:off x="1084511" y="3705231"/>
              <a:ext cx="332994" cy="332994"/>
            </a:xfrm>
            <a:custGeom>
              <a:avLst/>
              <a:gdLst>
                <a:gd name="T0" fmla="*/ 85912452 w 176"/>
                <a:gd name="T1" fmla="*/ 214783022 h 176"/>
                <a:gd name="T2" fmla="*/ 171826796 w 176"/>
                <a:gd name="T3" fmla="*/ 214783022 h 176"/>
                <a:gd name="T4" fmla="*/ 128868678 w 176"/>
                <a:gd name="T5" fmla="*/ 229101764 h 176"/>
                <a:gd name="T6" fmla="*/ 128868678 w 176"/>
                <a:gd name="T7" fmla="*/ 200464280 h 176"/>
                <a:gd name="T8" fmla="*/ 128868678 w 176"/>
                <a:gd name="T9" fmla="*/ 229101764 h 176"/>
                <a:gd name="T10" fmla="*/ 311434531 w 176"/>
                <a:gd name="T11" fmla="*/ 397346983 h 176"/>
                <a:gd name="T12" fmla="*/ 343651700 w 176"/>
                <a:gd name="T13" fmla="*/ 357970442 h 176"/>
                <a:gd name="T14" fmla="*/ 318593902 w 176"/>
                <a:gd name="T15" fmla="*/ 347231386 h 176"/>
                <a:gd name="T16" fmla="*/ 286376732 w 176"/>
                <a:gd name="T17" fmla="*/ 386607926 h 176"/>
                <a:gd name="T18" fmla="*/ 626448747 w 176"/>
                <a:gd name="T19" fmla="*/ 289956418 h 176"/>
                <a:gd name="T20" fmla="*/ 329332958 w 176"/>
                <a:gd name="T21" fmla="*/ 0 h 176"/>
                <a:gd name="T22" fmla="*/ 85912452 w 176"/>
                <a:gd name="T23" fmla="*/ 42956226 h 176"/>
                <a:gd name="T24" fmla="*/ 114549936 w 176"/>
                <a:gd name="T25" fmla="*/ 42956226 h 176"/>
                <a:gd name="T26" fmla="*/ 322173587 w 176"/>
                <a:gd name="T27" fmla="*/ 28637484 h 176"/>
                <a:gd name="T28" fmla="*/ 562014408 w 176"/>
                <a:gd name="T29" fmla="*/ 332912644 h 176"/>
                <a:gd name="T30" fmla="*/ 572753464 w 176"/>
                <a:gd name="T31" fmla="*/ 357970442 h 176"/>
                <a:gd name="T32" fmla="*/ 626448747 w 176"/>
                <a:gd name="T33" fmla="*/ 311434531 h 176"/>
                <a:gd name="T34" fmla="*/ 626448747 w 176"/>
                <a:gd name="T35" fmla="*/ 289956418 h 176"/>
                <a:gd name="T36" fmla="*/ 243420506 w 176"/>
                <a:gd name="T37" fmla="*/ 458201636 h 176"/>
                <a:gd name="T38" fmla="*/ 268478305 w 176"/>
                <a:gd name="T39" fmla="*/ 440303209 h 176"/>
                <a:gd name="T40" fmla="*/ 257739248 w 176"/>
                <a:gd name="T41" fmla="*/ 415245410 h 176"/>
                <a:gd name="T42" fmla="*/ 232681450 w 176"/>
                <a:gd name="T43" fmla="*/ 433143838 h 176"/>
                <a:gd name="T44" fmla="*/ 254159563 w 176"/>
                <a:gd name="T45" fmla="*/ 89492138 h 176"/>
                <a:gd name="T46" fmla="*/ 42956226 w 176"/>
                <a:gd name="T47" fmla="*/ 85912452 h 176"/>
                <a:gd name="T48" fmla="*/ 0 w 176"/>
                <a:gd name="T49" fmla="*/ 329332958 h 176"/>
                <a:gd name="T50" fmla="*/ 289956418 w 176"/>
                <a:gd name="T51" fmla="*/ 626448747 h 176"/>
                <a:gd name="T52" fmla="*/ 311434531 w 176"/>
                <a:gd name="T53" fmla="*/ 626448747 h 176"/>
                <a:gd name="T54" fmla="*/ 544115980 w 176"/>
                <a:gd name="T55" fmla="*/ 386607926 h 176"/>
                <a:gd name="T56" fmla="*/ 254159563 w 176"/>
                <a:gd name="T57" fmla="*/ 89492138 h 176"/>
                <a:gd name="T58" fmla="*/ 28637484 w 176"/>
                <a:gd name="T59" fmla="*/ 322173587 h 176"/>
                <a:gd name="T60" fmla="*/ 42956226 w 176"/>
                <a:gd name="T61" fmla="*/ 114549936 h 176"/>
                <a:gd name="T62" fmla="*/ 508319125 w 176"/>
                <a:gd name="T63" fmla="*/ 386607926 h 176"/>
                <a:gd name="T64" fmla="*/ 300695474 w 176"/>
                <a:gd name="T65" fmla="*/ 515478496 h 176"/>
                <a:gd name="T66" fmla="*/ 368709499 w 176"/>
                <a:gd name="T67" fmla="*/ 454621951 h 176"/>
                <a:gd name="T68" fmla="*/ 357970442 w 176"/>
                <a:gd name="T69" fmla="*/ 429564152 h 176"/>
                <a:gd name="T70" fmla="*/ 289956418 w 176"/>
                <a:gd name="T71" fmla="*/ 490420698 h 176"/>
                <a:gd name="T72" fmla="*/ 300695474 w 176"/>
                <a:gd name="T73" fmla="*/ 515478496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36" y="48"/>
                  </a:moveTo>
                  <a:cubicBezTo>
                    <a:pt x="29" y="48"/>
                    <a:pt x="24" y="53"/>
                    <a:pt x="24" y="60"/>
                  </a:cubicBezTo>
                  <a:cubicBezTo>
                    <a:pt x="24" y="67"/>
                    <a:pt x="29" y="72"/>
                    <a:pt x="36" y="72"/>
                  </a:cubicBezTo>
                  <a:cubicBezTo>
                    <a:pt x="43" y="72"/>
                    <a:pt x="48" y="67"/>
                    <a:pt x="48" y="60"/>
                  </a:cubicBezTo>
                  <a:cubicBezTo>
                    <a:pt x="48" y="53"/>
                    <a:pt x="43" y="48"/>
                    <a:pt x="36" y="48"/>
                  </a:cubicBezTo>
                  <a:moveTo>
                    <a:pt x="36" y="64"/>
                  </a:move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ubicBezTo>
                    <a:pt x="38" y="56"/>
                    <a:pt x="40" y="58"/>
                    <a:pt x="40" y="60"/>
                  </a:cubicBezTo>
                  <a:cubicBezTo>
                    <a:pt x="40" y="62"/>
                    <a:pt x="38" y="64"/>
                    <a:pt x="36" y="64"/>
                  </a:cubicBezTo>
                  <a:moveTo>
                    <a:pt x="84" y="112"/>
                  </a:moveTo>
                  <a:cubicBezTo>
                    <a:pt x="85" y="112"/>
                    <a:pt x="86" y="112"/>
                    <a:pt x="87" y="11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6" y="98"/>
                    <a:pt x="94" y="96"/>
                    <a:pt x="92" y="96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6"/>
                    <a:pt x="80" y="107"/>
                    <a:pt x="80" y="108"/>
                  </a:cubicBezTo>
                  <a:cubicBezTo>
                    <a:pt x="80" y="110"/>
                    <a:pt x="82" y="112"/>
                    <a:pt x="84" y="112"/>
                  </a:cubicBezTo>
                  <a:moveTo>
                    <a:pt x="175" y="81"/>
                  </a:moveTo>
                  <a:cubicBezTo>
                    <a:pt x="95" y="1"/>
                    <a:pt x="95" y="1"/>
                    <a:pt x="95" y="1"/>
                  </a:cubicBezTo>
                  <a:cubicBezTo>
                    <a:pt x="94" y="0"/>
                    <a:pt x="93" y="0"/>
                    <a:pt x="9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4"/>
                    <a:pt x="26" y="16"/>
                    <a:pt x="28" y="16"/>
                  </a:cubicBezTo>
                  <a:cubicBezTo>
                    <a:pt x="30" y="16"/>
                    <a:pt x="32" y="14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6" y="94"/>
                    <a:pt x="156" y="95"/>
                    <a:pt x="156" y="96"/>
                  </a:cubicBezTo>
                  <a:cubicBezTo>
                    <a:pt x="156" y="98"/>
                    <a:pt x="158" y="100"/>
                    <a:pt x="160" y="100"/>
                  </a:cubicBezTo>
                  <a:cubicBezTo>
                    <a:pt x="161" y="100"/>
                    <a:pt x="162" y="100"/>
                    <a:pt x="163" y="99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6" y="86"/>
                    <a:pt x="176" y="85"/>
                    <a:pt x="176" y="84"/>
                  </a:cubicBezTo>
                  <a:cubicBezTo>
                    <a:pt x="176" y="83"/>
                    <a:pt x="176" y="82"/>
                    <a:pt x="175" y="81"/>
                  </a:cubicBezTo>
                  <a:moveTo>
                    <a:pt x="64" y="124"/>
                  </a:moveTo>
                  <a:cubicBezTo>
                    <a:pt x="64" y="126"/>
                    <a:pt x="66" y="128"/>
                    <a:pt x="68" y="128"/>
                  </a:cubicBezTo>
                  <a:cubicBezTo>
                    <a:pt x="69" y="128"/>
                    <a:pt x="70" y="128"/>
                    <a:pt x="71" y="127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2"/>
                    <a:pt x="76" y="121"/>
                    <a:pt x="76" y="120"/>
                  </a:cubicBezTo>
                  <a:cubicBezTo>
                    <a:pt x="76" y="118"/>
                    <a:pt x="74" y="116"/>
                    <a:pt x="72" y="116"/>
                  </a:cubicBezTo>
                  <a:cubicBezTo>
                    <a:pt x="71" y="116"/>
                    <a:pt x="70" y="116"/>
                    <a:pt x="69" y="117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22"/>
                    <a:pt x="64" y="123"/>
                    <a:pt x="64" y="124"/>
                  </a:cubicBezTo>
                  <a:moveTo>
                    <a:pt x="71" y="25"/>
                  </a:moveTo>
                  <a:cubicBezTo>
                    <a:pt x="70" y="24"/>
                    <a:pt x="69" y="24"/>
                    <a:pt x="68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29"/>
                    <a:pt x="0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5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2" y="176"/>
                    <a:pt x="83" y="176"/>
                    <a:pt x="84" y="176"/>
                  </a:cubicBezTo>
                  <a:cubicBezTo>
                    <a:pt x="85" y="176"/>
                    <a:pt x="86" y="176"/>
                    <a:pt x="87" y="175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0"/>
                    <a:pt x="152" y="109"/>
                    <a:pt x="152" y="108"/>
                  </a:cubicBezTo>
                  <a:cubicBezTo>
                    <a:pt x="152" y="107"/>
                    <a:pt x="152" y="106"/>
                    <a:pt x="151" y="105"/>
                  </a:cubicBezTo>
                  <a:lnTo>
                    <a:pt x="71" y="25"/>
                  </a:lnTo>
                  <a:close/>
                  <a:moveTo>
                    <a:pt x="84" y="166"/>
                  </a:moveTo>
                  <a:cubicBezTo>
                    <a:pt x="8" y="90"/>
                    <a:pt x="8" y="90"/>
                    <a:pt x="8" y="9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42" y="108"/>
                    <a:pt x="142" y="108"/>
                    <a:pt x="142" y="108"/>
                  </a:cubicBezTo>
                  <a:lnTo>
                    <a:pt x="84" y="166"/>
                  </a:lnTo>
                  <a:close/>
                  <a:moveTo>
                    <a:pt x="84" y="144"/>
                  </a:moveTo>
                  <a:cubicBezTo>
                    <a:pt x="85" y="144"/>
                    <a:pt x="86" y="144"/>
                    <a:pt x="87" y="143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4" y="126"/>
                    <a:pt x="104" y="125"/>
                    <a:pt x="104" y="124"/>
                  </a:cubicBezTo>
                  <a:cubicBezTo>
                    <a:pt x="104" y="122"/>
                    <a:pt x="102" y="120"/>
                    <a:pt x="100" y="120"/>
                  </a:cubicBezTo>
                  <a:cubicBezTo>
                    <a:pt x="99" y="120"/>
                    <a:pt x="98" y="120"/>
                    <a:pt x="97" y="121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0" y="138"/>
                    <a:pt x="80" y="139"/>
                    <a:pt x="80" y="140"/>
                  </a:cubicBezTo>
                  <a:cubicBezTo>
                    <a:pt x="80" y="142"/>
                    <a:pt x="82" y="144"/>
                    <a:pt x="84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818567" y="3973401"/>
            <a:ext cx="750887" cy="750888"/>
            <a:chOff x="8949199" y="3482668"/>
            <a:chExt cx="750411" cy="750411"/>
          </a:xfrm>
        </p:grpSpPr>
        <p:grpSp>
          <p:nvGrpSpPr>
            <p:cNvPr id="44" name="Group 43"/>
            <p:cNvGrpSpPr/>
            <p:nvPr/>
          </p:nvGrpSpPr>
          <p:grpSpPr>
            <a:xfrm>
              <a:off x="8949199" y="3482668"/>
              <a:ext cx="750411" cy="750411"/>
              <a:chOff x="2408268" y="1836847"/>
              <a:chExt cx="1418225" cy="1418225"/>
            </a:xfrm>
            <a:solidFill>
              <a:schemeClr val="accent4"/>
            </a:solidFill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9161963" y="3705231"/>
              <a:ext cx="297171" cy="297172"/>
            </a:xfrm>
            <a:custGeom>
              <a:avLst/>
              <a:gdLst>
                <a:gd name="T0" fmla="*/ 461851011 w 176"/>
                <a:gd name="T1" fmla="*/ 193864207 h 176"/>
                <a:gd name="T2" fmla="*/ 453298903 w 176"/>
                <a:gd name="T3" fmla="*/ 119740054 h 176"/>
                <a:gd name="T4" fmla="*/ 404833014 w 176"/>
                <a:gd name="T5" fmla="*/ 48466052 h 176"/>
                <a:gd name="T6" fmla="*/ 382025140 w 176"/>
                <a:gd name="T7" fmla="*/ 48466052 h 176"/>
                <a:gd name="T8" fmla="*/ 307901237 w 176"/>
                <a:gd name="T9" fmla="*/ 39913914 h 176"/>
                <a:gd name="T10" fmla="*/ 285093363 w 176"/>
                <a:gd name="T11" fmla="*/ 0 h 176"/>
                <a:gd name="T12" fmla="*/ 199565523 w 176"/>
                <a:gd name="T13" fmla="*/ 17105963 h 176"/>
                <a:gd name="T14" fmla="*/ 142547526 w 176"/>
                <a:gd name="T15" fmla="*/ 62721865 h 176"/>
                <a:gd name="T16" fmla="*/ 108335714 w 176"/>
                <a:gd name="T17" fmla="*/ 45615902 h 176"/>
                <a:gd name="T18" fmla="*/ 48465889 w 176"/>
                <a:gd name="T19" fmla="*/ 96932103 h 176"/>
                <a:gd name="T20" fmla="*/ 62719966 w 176"/>
                <a:gd name="T21" fmla="*/ 142548005 h 176"/>
                <a:gd name="T22" fmla="*/ 17105906 w 176"/>
                <a:gd name="T23" fmla="*/ 199566194 h 176"/>
                <a:gd name="T24" fmla="*/ 0 w 176"/>
                <a:gd name="T25" fmla="*/ 285096011 h 176"/>
                <a:gd name="T26" fmla="*/ 39913780 w 176"/>
                <a:gd name="T27" fmla="*/ 307903962 h 176"/>
                <a:gd name="T28" fmla="*/ 48465889 w 176"/>
                <a:gd name="T29" fmla="*/ 382028114 h 176"/>
                <a:gd name="T30" fmla="*/ 96931777 w 176"/>
                <a:gd name="T31" fmla="*/ 453302116 h 176"/>
                <a:gd name="T32" fmla="*/ 119739651 w 176"/>
                <a:gd name="T33" fmla="*/ 453302116 h 176"/>
                <a:gd name="T34" fmla="*/ 193863554 w 176"/>
                <a:gd name="T35" fmla="*/ 461854254 h 176"/>
                <a:gd name="T36" fmla="*/ 216671428 w 176"/>
                <a:gd name="T37" fmla="*/ 501768168 h 176"/>
                <a:gd name="T38" fmla="*/ 302199268 w 176"/>
                <a:gd name="T39" fmla="*/ 484662205 h 176"/>
                <a:gd name="T40" fmla="*/ 359217266 w 176"/>
                <a:gd name="T41" fmla="*/ 439047991 h 176"/>
                <a:gd name="T42" fmla="*/ 393429077 w 176"/>
                <a:gd name="T43" fmla="*/ 456152266 h 176"/>
                <a:gd name="T44" fmla="*/ 453298903 w 176"/>
                <a:gd name="T45" fmla="*/ 404836065 h 176"/>
                <a:gd name="T46" fmla="*/ 439044825 w 176"/>
                <a:gd name="T47" fmla="*/ 359220163 h 176"/>
                <a:gd name="T48" fmla="*/ 484658885 w 176"/>
                <a:gd name="T49" fmla="*/ 302201974 h 176"/>
                <a:gd name="T50" fmla="*/ 501764791 w 176"/>
                <a:gd name="T51" fmla="*/ 216672158 h 176"/>
                <a:gd name="T52" fmla="*/ 478956917 w 176"/>
                <a:gd name="T53" fmla="*/ 279394023 h 176"/>
                <a:gd name="T54" fmla="*/ 456149043 w 176"/>
                <a:gd name="T55" fmla="*/ 285096011 h 176"/>
                <a:gd name="T56" fmla="*/ 419087091 w 176"/>
                <a:gd name="T57" fmla="*/ 347816187 h 176"/>
                <a:gd name="T58" fmla="*/ 433342857 w 176"/>
                <a:gd name="T59" fmla="*/ 393432089 h 176"/>
                <a:gd name="T60" fmla="*/ 393429077 w 176"/>
                <a:gd name="T61" fmla="*/ 433346004 h 176"/>
                <a:gd name="T62" fmla="*/ 359217266 w 176"/>
                <a:gd name="T63" fmla="*/ 416240040 h 176"/>
                <a:gd name="T64" fmla="*/ 302199268 w 176"/>
                <a:gd name="T65" fmla="*/ 439047991 h 176"/>
                <a:gd name="T66" fmla="*/ 279391394 w 176"/>
                <a:gd name="T67" fmla="*/ 478960217 h 176"/>
                <a:gd name="T68" fmla="*/ 222373397 w 176"/>
                <a:gd name="T69" fmla="*/ 478960217 h 176"/>
                <a:gd name="T70" fmla="*/ 199565523 w 176"/>
                <a:gd name="T71" fmla="*/ 439047991 h 176"/>
                <a:gd name="T72" fmla="*/ 142547526 w 176"/>
                <a:gd name="T73" fmla="*/ 416240040 h 176"/>
                <a:gd name="T74" fmla="*/ 111185854 w 176"/>
                <a:gd name="T75" fmla="*/ 433346004 h 176"/>
                <a:gd name="T76" fmla="*/ 68421934 w 176"/>
                <a:gd name="T77" fmla="*/ 393432089 h 176"/>
                <a:gd name="T78" fmla="*/ 82677700 w 176"/>
                <a:gd name="T79" fmla="*/ 347816187 h 176"/>
                <a:gd name="T80" fmla="*/ 45615749 w 176"/>
                <a:gd name="T81" fmla="*/ 285096011 h 176"/>
                <a:gd name="T82" fmla="*/ 22807874 w 176"/>
                <a:gd name="T83" fmla="*/ 279394023 h 176"/>
                <a:gd name="T84" fmla="*/ 45615749 w 176"/>
                <a:gd name="T85" fmla="*/ 216672158 h 176"/>
                <a:gd name="T86" fmla="*/ 82677700 w 176"/>
                <a:gd name="T87" fmla="*/ 153951981 h 176"/>
                <a:gd name="T88" fmla="*/ 68421934 w 176"/>
                <a:gd name="T89" fmla="*/ 108336079 h 176"/>
                <a:gd name="T90" fmla="*/ 108335714 w 176"/>
                <a:gd name="T91" fmla="*/ 68422165 h 176"/>
                <a:gd name="T92" fmla="*/ 142547526 w 176"/>
                <a:gd name="T93" fmla="*/ 85528128 h 176"/>
                <a:gd name="T94" fmla="*/ 199565523 w 176"/>
                <a:gd name="T95" fmla="*/ 62721865 h 176"/>
                <a:gd name="T96" fmla="*/ 222373397 w 176"/>
                <a:gd name="T97" fmla="*/ 22807951 h 176"/>
                <a:gd name="T98" fmla="*/ 279391394 w 176"/>
                <a:gd name="T99" fmla="*/ 22807951 h 176"/>
                <a:gd name="T100" fmla="*/ 302199268 w 176"/>
                <a:gd name="T101" fmla="*/ 62721865 h 176"/>
                <a:gd name="T102" fmla="*/ 359217266 w 176"/>
                <a:gd name="T103" fmla="*/ 85528128 h 176"/>
                <a:gd name="T104" fmla="*/ 393429077 w 176"/>
                <a:gd name="T105" fmla="*/ 68422165 h 176"/>
                <a:gd name="T106" fmla="*/ 433342857 w 176"/>
                <a:gd name="T107" fmla="*/ 111187917 h 176"/>
                <a:gd name="T108" fmla="*/ 419087091 w 176"/>
                <a:gd name="T109" fmla="*/ 153951981 h 176"/>
                <a:gd name="T110" fmla="*/ 456149043 w 176"/>
                <a:gd name="T111" fmla="*/ 216672158 h 176"/>
                <a:gd name="T112" fmla="*/ 478956917 w 176"/>
                <a:gd name="T113" fmla="*/ 279394023 h 176"/>
                <a:gd name="T114" fmla="*/ 136845557 w 176"/>
                <a:gd name="T115" fmla="*/ 250884084 h 176"/>
                <a:gd name="T116" fmla="*/ 364919234 w 176"/>
                <a:gd name="T117" fmla="*/ 250884084 h 176"/>
                <a:gd name="T118" fmla="*/ 250883240 w 176"/>
                <a:gd name="T119" fmla="*/ 342114200 h 176"/>
                <a:gd name="T120" fmla="*/ 250883240 w 176"/>
                <a:gd name="T121" fmla="*/ 159653969 h 176"/>
                <a:gd name="T122" fmla="*/ 250883240 w 176"/>
                <a:gd name="T123" fmla="*/ 34211420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5759454" y="6286389"/>
            <a:ext cx="412750" cy="411162"/>
          </a:xfrm>
          <a:custGeom>
            <a:avLst/>
            <a:gdLst>
              <a:gd name="T0" fmla="*/ 75 w 147"/>
              <a:gd name="T1" fmla="*/ 64 h 147"/>
              <a:gd name="T2" fmla="*/ 72 w 147"/>
              <a:gd name="T3" fmla="*/ 64 h 147"/>
              <a:gd name="T4" fmla="*/ 64 w 147"/>
              <a:gd name="T5" fmla="*/ 72 h 147"/>
              <a:gd name="T6" fmla="*/ 64 w 147"/>
              <a:gd name="T7" fmla="*/ 75 h 147"/>
              <a:gd name="T8" fmla="*/ 72 w 147"/>
              <a:gd name="T9" fmla="*/ 83 h 147"/>
              <a:gd name="T10" fmla="*/ 75 w 147"/>
              <a:gd name="T11" fmla="*/ 83 h 147"/>
              <a:gd name="T12" fmla="*/ 83 w 147"/>
              <a:gd name="T13" fmla="*/ 75 h 147"/>
              <a:gd name="T14" fmla="*/ 83 w 147"/>
              <a:gd name="T15" fmla="*/ 72 h 147"/>
              <a:gd name="T16" fmla="*/ 75 w 147"/>
              <a:gd name="T17" fmla="*/ 64 h 147"/>
              <a:gd name="T18" fmla="*/ 46 w 147"/>
              <a:gd name="T19" fmla="*/ 64 h 147"/>
              <a:gd name="T20" fmla="*/ 43 w 147"/>
              <a:gd name="T21" fmla="*/ 64 h 147"/>
              <a:gd name="T22" fmla="*/ 35 w 147"/>
              <a:gd name="T23" fmla="*/ 72 h 147"/>
              <a:gd name="T24" fmla="*/ 35 w 147"/>
              <a:gd name="T25" fmla="*/ 75 h 147"/>
              <a:gd name="T26" fmla="*/ 43 w 147"/>
              <a:gd name="T27" fmla="*/ 83 h 147"/>
              <a:gd name="T28" fmla="*/ 46 w 147"/>
              <a:gd name="T29" fmla="*/ 83 h 147"/>
              <a:gd name="T30" fmla="*/ 54 w 147"/>
              <a:gd name="T31" fmla="*/ 75 h 147"/>
              <a:gd name="T32" fmla="*/ 54 w 147"/>
              <a:gd name="T33" fmla="*/ 72 h 147"/>
              <a:gd name="T34" fmla="*/ 46 w 147"/>
              <a:gd name="T35" fmla="*/ 64 h 147"/>
              <a:gd name="T36" fmla="*/ 74 w 147"/>
              <a:gd name="T37" fmla="*/ 0 h 147"/>
              <a:gd name="T38" fmla="*/ 0 w 147"/>
              <a:gd name="T39" fmla="*/ 74 h 147"/>
              <a:gd name="T40" fmla="*/ 74 w 147"/>
              <a:gd name="T41" fmla="*/ 147 h 147"/>
              <a:gd name="T42" fmla="*/ 147 w 147"/>
              <a:gd name="T43" fmla="*/ 74 h 147"/>
              <a:gd name="T44" fmla="*/ 74 w 147"/>
              <a:gd name="T45" fmla="*/ 0 h 147"/>
              <a:gd name="T46" fmla="*/ 74 w 147"/>
              <a:gd name="T47" fmla="*/ 134 h 147"/>
              <a:gd name="T48" fmla="*/ 13 w 147"/>
              <a:gd name="T49" fmla="*/ 74 h 147"/>
              <a:gd name="T50" fmla="*/ 74 w 147"/>
              <a:gd name="T51" fmla="*/ 13 h 147"/>
              <a:gd name="T52" fmla="*/ 134 w 147"/>
              <a:gd name="T53" fmla="*/ 74 h 147"/>
              <a:gd name="T54" fmla="*/ 74 w 147"/>
              <a:gd name="T55" fmla="*/ 134 h 147"/>
              <a:gd name="T56" fmla="*/ 104 w 147"/>
              <a:gd name="T57" fmla="*/ 64 h 147"/>
              <a:gd name="T58" fmla="*/ 101 w 147"/>
              <a:gd name="T59" fmla="*/ 64 h 147"/>
              <a:gd name="T60" fmla="*/ 93 w 147"/>
              <a:gd name="T61" fmla="*/ 72 h 147"/>
              <a:gd name="T62" fmla="*/ 93 w 147"/>
              <a:gd name="T63" fmla="*/ 75 h 147"/>
              <a:gd name="T64" fmla="*/ 101 w 147"/>
              <a:gd name="T65" fmla="*/ 83 h 147"/>
              <a:gd name="T66" fmla="*/ 104 w 147"/>
              <a:gd name="T67" fmla="*/ 83 h 147"/>
              <a:gd name="T68" fmla="*/ 112 w 147"/>
              <a:gd name="T69" fmla="*/ 75 h 147"/>
              <a:gd name="T70" fmla="*/ 112 w 147"/>
              <a:gd name="T71" fmla="*/ 72 h 147"/>
              <a:gd name="T72" fmla="*/ 104 w 147"/>
              <a:gd name="T73" fmla="*/ 64 h 147"/>
              <a:gd name="T74" fmla="*/ 104 w 147"/>
              <a:gd name="T75" fmla="*/ 64 h 147"/>
              <a:gd name="T76" fmla="*/ 104 w 147"/>
              <a:gd name="T77" fmla="*/ 6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7" h="147">
                <a:moveTo>
                  <a:pt x="75" y="64"/>
                </a:moveTo>
                <a:cubicBezTo>
                  <a:pt x="72" y="64"/>
                  <a:pt x="72" y="64"/>
                  <a:pt x="72" y="64"/>
                </a:cubicBezTo>
                <a:cubicBezTo>
                  <a:pt x="68" y="64"/>
                  <a:pt x="64" y="68"/>
                  <a:pt x="64" y="72"/>
                </a:cubicBezTo>
                <a:cubicBezTo>
                  <a:pt x="64" y="75"/>
                  <a:pt x="64" y="75"/>
                  <a:pt x="64" y="75"/>
                </a:cubicBezTo>
                <a:cubicBezTo>
                  <a:pt x="64" y="80"/>
                  <a:pt x="68" y="83"/>
                  <a:pt x="72" y="83"/>
                </a:cubicBezTo>
                <a:cubicBezTo>
                  <a:pt x="75" y="83"/>
                  <a:pt x="75" y="83"/>
                  <a:pt x="75" y="83"/>
                </a:cubicBezTo>
                <a:cubicBezTo>
                  <a:pt x="80" y="83"/>
                  <a:pt x="83" y="80"/>
                  <a:pt x="83" y="75"/>
                </a:cubicBezTo>
                <a:cubicBezTo>
                  <a:pt x="83" y="72"/>
                  <a:pt x="83" y="72"/>
                  <a:pt x="83" y="72"/>
                </a:cubicBezTo>
                <a:cubicBezTo>
                  <a:pt x="83" y="68"/>
                  <a:pt x="80" y="64"/>
                  <a:pt x="75" y="64"/>
                </a:cubicBezTo>
                <a:close/>
                <a:moveTo>
                  <a:pt x="46" y="64"/>
                </a:moveTo>
                <a:cubicBezTo>
                  <a:pt x="43" y="64"/>
                  <a:pt x="43" y="64"/>
                  <a:pt x="43" y="64"/>
                </a:cubicBezTo>
                <a:cubicBezTo>
                  <a:pt x="39" y="64"/>
                  <a:pt x="35" y="68"/>
                  <a:pt x="35" y="72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80"/>
                  <a:pt x="39" y="83"/>
                  <a:pt x="43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51" y="83"/>
                  <a:pt x="54" y="80"/>
                  <a:pt x="54" y="75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68"/>
                  <a:pt x="51" y="64"/>
                  <a:pt x="46" y="64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4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4" y="134"/>
                </a:moveTo>
                <a:cubicBezTo>
                  <a:pt x="40" y="134"/>
                  <a:pt x="13" y="107"/>
                  <a:pt x="13" y="74"/>
                </a:cubicBezTo>
                <a:cubicBezTo>
                  <a:pt x="13" y="40"/>
                  <a:pt x="40" y="13"/>
                  <a:pt x="74" y="13"/>
                </a:cubicBezTo>
                <a:cubicBezTo>
                  <a:pt x="107" y="13"/>
                  <a:pt x="134" y="40"/>
                  <a:pt x="134" y="74"/>
                </a:cubicBezTo>
                <a:cubicBezTo>
                  <a:pt x="134" y="107"/>
                  <a:pt x="107" y="134"/>
                  <a:pt x="74" y="134"/>
                </a:cubicBezTo>
                <a:close/>
                <a:moveTo>
                  <a:pt x="104" y="64"/>
                </a:moveTo>
                <a:cubicBezTo>
                  <a:pt x="101" y="64"/>
                  <a:pt x="101" y="64"/>
                  <a:pt x="101" y="64"/>
                </a:cubicBezTo>
                <a:cubicBezTo>
                  <a:pt x="96" y="64"/>
                  <a:pt x="93" y="68"/>
                  <a:pt x="93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80"/>
                  <a:pt x="96" y="83"/>
                  <a:pt x="101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8" y="83"/>
                  <a:pt x="112" y="80"/>
                  <a:pt x="112" y="75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8"/>
                  <a:pt x="108" y="64"/>
                  <a:pt x="104" y="64"/>
                </a:cubicBezTo>
                <a:close/>
                <a:moveTo>
                  <a:pt x="104" y="64"/>
                </a:moveTo>
                <a:cubicBezTo>
                  <a:pt x="104" y="64"/>
                  <a:pt x="104" y="64"/>
                  <a:pt x="104" y="6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eb Design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45" y="2432053"/>
            <a:ext cx="4082650" cy="2508247"/>
          </a:xfrm>
          <a:prstGeom prst="rect">
            <a:avLst/>
          </a:prstGeom>
        </p:spPr>
      </p:pic>
      <p:sp>
        <p:nvSpPr>
          <p:cNvPr id="53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3074" name="Picture 2" descr="Kết quả hình ảnh cho featu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22" y="76994"/>
            <a:ext cx="1620837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52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802190" y="1778194"/>
            <a:ext cx="2071195" cy="19566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Kết quả hình ảnh cho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1" y="2736895"/>
            <a:ext cx="1997127" cy="5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50751" y="1585801"/>
            <a:ext cx="2266682" cy="1918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Server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/>
          </a:p>
        </p:txBody>
      </p:sp>
      <p:pic>
        <p:nvPicPr>
          <p:cNvPr id="23" name="Picture 22" descr="Kết quả hình ảnh cho nodejs expre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92" y="2274027"/>
            <a:ext cx="2032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113020" y="4192979"/>
            <a:ext cx="6821729" cy="22620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Client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7" name="Picture 26" descr="Kết quả hình ảnh cho ej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50" y="4893378"/>
            <a:ext cx="2484715" cy="144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Kết quả hình ảnh cho jquer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58" y="4893379"/>
            <a:ext cx="2112362" cy="13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Kết quả hình ảnh cho bootstra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4893378"/>
            <a:ext cx="1790242" cy="14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23358" y="1547043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31" name="Picture 30" descr="Kết quả hình ảnh cho google authenticato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50" y="2225947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Kết quả hình ảnh cho google map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2177867"/>
            <a:ext cx="1790242" cy="1326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3" idx="3"/>
          </p:cNvCxnSpPr>
          <p:nvPr/>
        </p:nvCxnSpPr>
        <p:spPr>
          <a:xfrm>
            <a:off x="6417433" y="2545277"/>
            <a:ext cx="7408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3"/>
            <a:endCxn id="4" idx="3"/>
          </p:cNvCxnSpPr>
          <p:nvPr/>
        </p:nvCxnSpPr>
        <p:spPr>
          <a:xfrm>
            <a:off x="10625962" y="2841310"/>
            <a:ext cx="308787" cy="2482712"/>
          </a:xfrm>
          <a:prstGeom prst="bentConnector3">
            <a:avLst>
              <a:gd name="adj1" fmla="val 174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" idx="1"/>
            <a:endCxn id="21" idx="4"/>
          </p:cNvCxnSpPr>
          <p:nvPr/>
        </p:nvCxnSpPr>
        <p:spPr>
          <a:xfrm rot="10800000" flipV="1">
            <a:off x="2873385" y="2545276"/>
            <a:ext cx="1277366" cy="2112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Kết quả hình ảnh cho ml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4" y="1714087"/>
            <a:ext cx="1668844" cy="8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 rot="19702857">
            <a:off x="3108856" y="225646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35892" y="495638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80209" y="217594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0992156" y="369640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0" name="Picture 12" descr="Kết quả hình ảnh cho heroku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79" y="2031433"/>
            <a:ext cx="1817424" cy="14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468037" y="422979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cxnSp>
        <p:nvCxnSpPr>
          <p:cNvPr id="2055" name="Straight Arrow Connector 2054"/>
          <p:cNvCxnSpPr>
            <a:stCxn id="2066" idx="6"/>
            <a:endCxn id="4" idx="1"/>
          </p:cNvCxnSpPr>
          <p:nvPr/>
        </p:nvCxnSpPr>
        <p:spPr>
          <a:xfrm>
            <a:off x="3138359" y="5311738"/>
            <a:ext cx="974661" cy="1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Oval 2065"/>
          <p:cNvSpPr/>
          <p:nvPr/>
        </p:nvSpPr>
        <p:spPr>
          <a:xfrm>
            <a:off x="1636030" y="4893378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515661" y="556550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cxnSp>
        <p:nvCxnSpPr>
          <p:cNvPr id="2077" name="Straight Arrow Connector 2076"/>
          <p:cNvCxnSpPr/>
          <p:nvPr/>
        </p:nvCxnSpPr>
        <p:spPr>
          <a:xfrm flipH="1">
            <a:off x="3082629" y="3543511"/>
            <a:ext cx="1068121" cy="6862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5" grpId="0" animBg="1"/>
      <p:bldP spid="55" grpId="0"/>
      <p:bldP spid="61" grpId="0"/>
      <p:bldP spid="62" grpId="0"/>
      <p:bldP spid="63" grpId="0"/>
      <p:bldP spid="57" grpId="0" animBg="1"/>
      <p:bldP spid="2066" grpId="0" animBg="1"/>
      <p:bldP spid="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965"/>
            <a:ext cx="8976574" cy="491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422" y="2855118"/>
            <a:ext cx="294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LOGS.username</a:t>
            </a:r>
            <a:r>
              <a:rPr lang="en-US" dirty="0" smtClean="0"/>
              <a:t>   = </a:t>
            </a:r>
            <a:r>
              <a:rPr lang="en-US" dirty="0" err="1" smtClean="0"/>
              <a:t>USERS._id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9344" y="3579295"/>
            <a:ext cx="3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LOGS.targetNode</a:t>
            </a:r>
            <a:r>
              <a:rPr lang="en-US" dirty="0" smtClean="0"/>
              <a:t> = </a:t>
            </a:r>
            <a:r>
              <a:rPr lang="en-US" dirty="0" err="1" smtClean="0"/>
              <a:t>NODES._id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639890" y="1971508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2" name="Picture 21" descr="Kết quả hình ảnh cho google authentica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82" y="2650412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Kết quả hình ảnh cho google map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252" y="2602332"/>
            <a:ext cx="1790242" cy="132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1194628" y="174076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sp>
        <p:nvSpPr>
          <p:cNvPr id="25" name="Oval 24"/>
          <p:cNvSpPr/>
          <p:nvPr/>
        </p:nvSpPr>
        <p:spPr>
          <a:xfrm>
            <a:off x="1260498" y="2376464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390154" y="303007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315665" y="2830849"/>
            <a:ext cx="2590800" cy="39052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249115" y="6434474"/>
            <a:ext cx="800100" cy="190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382465" y="2978804"/>
            <a:ext cx="609600" cy="450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49090" y="2929274"/>
            <a:ext cx="142875" cy="114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591890" y="3167716"/>
            <a:ext cx="2114550" cy="3162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Flowchart: Magnetic Disk 41"/>
          <p:cNvSpPr/>
          <p:nvPr/>
        </p:nvSpPr>
        <p:spPr>
          <a:xfrm>
            <a:off x="4987495" y="3360756"/>
            <a:ext cx="1323340" cy="106426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37" y="4670620"/>
            <a:ext cx="1125855" cy="1358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48" y="3809165"/>
            <a:ext cx="1175031" cy="373817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21" idx="1"/>
            <a:endCxn id="33" idx="3"/>
          </p:cNvCxnSpPr>
          <p:nvPr/>
        </p:nvCxnSpPr>
        <p:spPr>
          <a:xfrm rot="10800000" flipV="1">
            <a:off x="6906466" y="2950362"/>
            <a:ext cx="733425" cy="18331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4" idx="2"/>
            <a:endCxn id="33" idx="1"/>
          </p:cNvCxnSpPr>
          <p:nvPr/>
        </p:nvCxnSpPr>
        <p:spPr>
          <a:xfrm rot="16200000" flipH="1">
            <a:off x="3016928" y="3484737"/>
            <a:ext cx="854256" cy="174321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83294" y="440184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12894" y="429809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70125" y="1817827"/>
            <a:ext cx="15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LOGIN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61487" y="1327262"/>
            <a:ext cx="3032459" cy="53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8953" y="1811519"/>
            <a:ext cx="4576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WEATHER FORECAST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15" name="weat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6841" y="1424100"/>
            <a:ext cx="2945151" cy="52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TABLE OF CONTENT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1216025" y="3757613"/>
            <a:ext cx="1573213" cy="1381125"/>
          </a:xfrm>
          <a:custGeom>
            <a:avLst/>
            <a:gdLst>
              <a:gd name="T0" fmla="*/ 787 w 908"/>
              <a:gd name="T1" fmla="*/ 0 h 797"/>
              <a:gd name="T2" fmla="*/ 787 w 908"/>
              <a:gd name="T3" fmla="*/ 0 h 797"/>
              <a:gd name="T4" fmla="*/ 0 w 908"/>
              <a:gd name="T5" fmla="*/ 0 h 797"/>
              <a:gd name="T6" fmla="*/ 405 w 908"/>
              <a:gd name="T7" fmla="*/ 797 h 797"/>
              <a:gd name="T8" fmla="*/ 908 w 908"/>
              <a:gd name="T9" fmla="*/ 294 h 797"/>
              <a:gd name="T10" fmla="*/ 787 w 908"/>
              <a:gd name="T11" fmla="*/ 0 h 797"/>
              <a:gd name="T12" fmla="*/ 787 w 908"/>
              <a:gd name="T13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797">
                <a:moveTo>
                  <a:pt x="787" y="0"/>
                </a:moveTo>
                <a:cubicBezTo>
                  <a:pt x="787" y="0"/>
                  <a:pt x="787" y="0"/>
                  <a:pt x="787" y="0"/>
                </a:cubicBezTo>
                <a:cubicBezTo>
                  <a:pt x="0" y="0"/>
                  <a:pt x="0" y="0"/>
                  <a:pt x="0" y="0"/>
                </a:cubicBezTo>
                <a:cubicBezTo>
                  <a:pt x="61" y="503"/>
                  <a:pt x="405" y="797"/>
                  <a:pt x="405" y="797"/>
                </a:cubicBezTo>
                <a:cubicBezTo>
                  <a:pt x="908" y="294"/>
                  <a:pt x="908" y="294"/>
                  <a:pt x="908" y="294"/>
                </a:cubicBezTo>
                <a:cubicBezTo>
                  <a:pt x="789" y="175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Freeform 43"/>
          <p:cNvSpPr>
            <a:spLocks/>
          </p:cNvSpPr>
          <p:nvPr/>
        </p:nvSpPr>
        <p:spPr bwMode="auto">
          <a:xfrm>
            <a:off x="1825625" y="4267200"/>
            <a:ext cx="1471613" cy="1444625"/>
          </a:xfrm>
          <a:custGeom>
            <a:avLst/>
            <a:gdLst>
              <a:gd name="T0" fmla="*/ 556 w 850"/>
              <a:gd name="T1" fmla="*/ 0 h 834"/>
              <a:gd name="T2" fmla="*/ 556 w 850"/>
              <a:gd name="T3" fmla="*/ 0 h 834"/>
              <a:gd name="T4" fmla="*/ 0 w 850"/>
              <a:gd name="T5" fmla="*/ 556 h 834"/>
              <a:gd name="T6" fmla="*/ 807 w 850"/>
              <a:gd name="T7" fmla="*/ 834 h 834"/>
              <a:gd name="T8" fmla="*/ 850 w 850"/>
              <a:gd name="T9" fmla="*/ 833 h 834"/>
              <a:gd name="T10" fmla="*/ 850 w 850"/>
              <a:gd name="T11" fmla="*/ 121 h 834"/>
              <a:gd name="T12" fmla="*/ 556 w 850"/>
              <a:gd name="T13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0" h="834">
                <a:moveTo>
                  <a:pt x="556" y="0"/>
                </a:moveTo>
                <a:cubicBezTo>
                  <a:pt x="556" y="0"/>
                  <a:pt x="556" y="0"/>
                  <a:pt x="556" y="0"/>
                </a:cubicBezTo>
                <a:cubicBezTo>
                  <a:pt x="0" y="556"/>
                  <a:pt x="0" y="556"/>
                  <a:pt x="0" y="556"/>
                </a:cubicBezTo>
                <a:cubicBezTo>
                  <a:pt x="325" y="811"/>
                  <a:pt x="685" y="834"/>
                  <a:pt x="807" y="834"/>
                </a:cubicBezTo>
                <a:cubicBezTo>
                  <a:pt x="835" y="834"/>
                  <a:pt x="850" y="833"/>
                  <a:pt x="850" y="833"/>
                </a:cubicBezTo>
                <a:cubicBezTo>
                  <a:pt x="850" y="121"/>
                  <a:pt x="850" y="121"/>
                  <a:pt x="850" y="121"/>
                </a:cubicBezTo>
                <a:cubicBezTo>
                  <a:pt x="682" y="121"/>
                  <a:pt x="556" y="0"/>
                  <a:pt x="556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Freeform 62"/>
          <p:cNvSpPr>
            <a:spLocks/>
          </p:cNvSpPr>
          <p:nvPr/>
        </p:nvSpPr>
        <p:spPr bwMode="auto">
          <a:xfrm>
            <a:off x="3297238" y="4267200"/>
            <a:ext cx="1382712" cy="1571625"/>
          </a:xfrm>
          <a:custGeom>
            <a:avLst/>
            <a:gdLst>
              <a:gd name="T0" fmla="*/ 294 w 797"/>
              <a:gd name="T1" fmla="*/ 0 h 908"/>
              <a:gd name="T2" fmla="*/ 0 w 797"/>
              <a:gd name="T3" fmla="*/ 121 h 908"/>
              <a:gd name="T4" fmla="*/ 0 w 797"/>
              <a:gd name="T5" fmla="*/ 908 h 908"/>
              <a:gd name="T6" fmla="*/ 797 w 797"/>
              <a:gd name="T7" fmla="*/ 503 h 908"/>
              <a:gd name="T8" fmla="*/ 294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294" y="0"/>
                </a:moveTo>
                <a:cubicBezTo>
                  <a:pt x="175" y="119"/>
                  <a:pt x="0" y="121"/>
                  <a:pt x="0" y="121"/>
                </a:cubicBezTo>
                <a:cubicBezTo>
                  <a:pt x="0" y="908"/>
                  <a:pt x="0" y="908"/>
                  <a:pt x="0" y="908"/>
                </a:cubicBezTo>
                <a:cubicBezTo>
                  <a:pt x="503" y="847"/>
                  <a:pt x="797" y="503"/>
                  <a:pt x="797" y="503"/>
                </a:cubicBezTo>
                <a:cubicBezTo>
                  <a:pt x="294" y="0"/>
                  <a:pt x="294" y="0"/>
                  <a:pt x="294" y="0"/>
                </a:cubicBezTo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81"/>
          <p:cNvSpPr>
            <a:spLocks/>
          </p:cNvSpPr>
          <p:nvPr/>
        </p:nvSpPr>
        <p:spPr bwMode="auto">
          <a:xfrm>
            <a:off x="3808413" y="3757613"/>
            <a:ext cx="1443037" cy="1471612"/>
          </a:xfrm>
          <a:custGeom>
            <a:avLst/>
            <a:gdLst>
              <a:gd name="T0" fmla="*/ 121 w 834"/>
              <a:gd name="T1" fmla="*/ 0 h 850"/>
              <a:gd name="T2" fmla="*/ 0 w 834"/>
              <a:gd name="T3" fmla="*/ 294 h 850"/>
              <a:gd name="T4" fmla="*/ 556 w 834"/>
              <a:gd name="T5" fmla="*/ 850 h 850"/>
              <a:gd name="T6" fmla="*/ 834 w 834"/>
              <a:gd name="T7" fmla="*/ 43 h 850"/>
              <a:gd name="T8" fmla="*/ 833 w 834"/>
              <a:gd name="T9" fmla="*/ 0 h 850"/>
              <a:gd name="T10" fmla="*/ 121 w 834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4" h="850">
                <a:moveTo>
                  <a:pt x="121" y="0"/>
                </a:moveTo>
                <a:cubicBezTo>
                  <a:pt x="121" y="168"/>
                  <a:pt x="0" y="294"/>
                  <a:pt x="0" y="294"/>
                </a:cubicBezTo>
                <a:cubicBezTo>
                  <a:pt x="556" y="850"/>
                  <a:pt x="556" y="850"/>
                  <a:pt x="556" y="850"/>
                </a:cubicBezTo>
                <a:cubicBezTo>
                  <a:pt x="810" y="525"/>
                  <a:pt x="834" y="165"/>
                  <a:pt x="834" y="43"/>
                </a:cubicBezTo>
                <a:cubicBezTo>
                  <a:pt x="834" y="15"/>
                  <a:pt x="833" y="0"/>
                  <a:pt x="833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Freeform 99"/>
          <p:cNvSpPr>
            <a:spLocks/>
          </p:cNvSpPr>
          <p:nvPr/>
        </p:nvSpPr>
        <p:spPr bwMode="auto">
          <a:xfrm>
            <a:off x="3808413" y="2376488"/>
            <a:ext cx="1571625" cy="1381125"/>
          </a:xfrm>
          <a:custGeom>
            <a:avLst/>
            <a:gdLst>
              <a:gd name="T0" fmla="*/ 503 w 908"/>
              <a:gd name="T1" fmla="*/ 0 h 797"/>
              <a:gd name="T2" fmla="*/ 0 w 908"/>
              <a:gd name="T3" fmla="*/ 503 h 797"/>
              <a:gd name="T4" fmla="*/ 121 w 908"/>
              <a:gd name="T5" fmla="*/ 797 h 797"/>
              <a:gd name="T6" fmla="*/ 908 w 908"/>
              <a:gd name="T7" fmla="*/ 797 h 797"/>
              <a:gd name="T8" fmla="*/ 503 w 908"/>
              <a:gd name="T9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797">
                <a:moveTo>
                  <a:pt x="503" y="0"/>
                </a:moveTo>
                <a:cubicBezTo>
                  <a:pt x="0" y="503"/>
                  <a:pt x="0" y="503"/>
                  <a:pt x="0" y="503"/>
                </a:cubicBezTo>
                <a:cubicBezTo>
                  <a:pt x="119" y="622"/>
                  <a:pt x="121" y="797"/>
                  <a:pt x="121" y="797"/>
                </a:cubicBezTo>
                <a:cubicBezTo>
                  <a:pt x="908" y="797"/>
                  <a:pt x="908" y="797"/>
                  <a:pt x="908" y="797"/>
                </a:cubicBezTo>
                <a:cubicBezTo>
                  <a:pt x="847" y="294"/>
                  <a:pt x="503" y="0"/>
                  <a:pt x="503" y="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Freeform 118"/>
          <p:cNvSpPr>
            <a:spLocks/>
          </p:cNvSpPr>
          <p:nvPr/>
        </p:nvSpPr>
        <p:spPr bwMode="auto">
          <a:xfrm>
            <a:off x="3297238" y="1803400"/>
            <a:ext cx="1473200" cy="1444625"/>
          </a:xfrm>
          <a:custGeom>
            <a:avLst/>
            <a:gdLst>
              <a:gd name="T0" fmla="*/ 43 w 850"/>
              <a:gd name="T1" fmla="*/ 0 h 834"/>
              <a:gd name="T2" fmla="*/ 0 w 850"/>
              <a:gd name="T3" fmla="*/ 1 h 834"/>
              <a:gd name="T4" fmla="*/ 0 w 850"/>
              <a:gd name="T5" fmla="*/ 713 h 834"/>
              <a:gd name="T6" fmla="*/ 294 w 850"/>
              <a:gd name="T7" fmla="*/ 834 h 834"/>
              <a:gd name="T8" fmla="*/ 850 w 850"/>
              <a:gd name="T9" fmla="*/ 278 h 834"/>
              <a:gd name="T10" fmla="*/ 43 w 850"/>
              <a:gd name="T11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" h="834">
                <a:moveTo>
                  <a:pt x="43" y="0"/>
                </a:moveTo>
                <a:cubicBezTo>
                  <a:pt x="15" y="0"/>
                  <a:pt x="0" y="1"/>
                  <a:pt x="0" y="1"/>
                </a:cubicBezTo>
                <a:cubicBezTo>
                  <a:pt x="0" y="713"/>
                  <a:pt x="0" y="713"/>
                  <a:pt x="0" y="713"/>
                </a:cubicBezTo>
                <a:cubicBezTo>
                  <a:pt x="168" y="713"/>
                  <a:pt x="294" y="834"/>
                  <a:pt x="294" y="834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525" y="24"/>
                  <a:pt x="165" y="0"/>
                  <a:pt x="43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Freeform 137"/>
          <p:cNvSpPr>
            <a:spLocks/>
          </p:cNvSpPr>
          <p:nvPr/>
        </p:nvSpPr>
        <p:spPr bwMode="auto">
          <a:xfrm>
            <a:off x="1917700" y="1676400"/>
            <a:ext cx="1379538" cy="1571625"/>
          </a:xfrm>
          <a:custGeom>
            <a:avLst/>
            <a:gdLst>
              <a:gd name="T0" fmla="*/ 797 w 797"/>
              <a:gd name="T1" fmla="*/ 0 h 908"/>
              <a:gd name="T2" fmla="*/ 0 w 797"/>
              <a:gd name="T3" fmla="*/ 405 h 908"/>
              <a:gd name="T4" fmla="*/ 503 w 797"/>
              <a:gd name="T5" fmla="*/ 908 h 908"/>
              <a:gd name="T6" fmla="*/ 797 w 797"/>
              <a:gd name="T7" fmla="*/ 787 h 908"/>
              <a:gd name="T8" fmla="*/ 797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797" y="0"/>
                </a:moveTo>
                <a:cubicBezTo>
                  <a:pt x="294" y="61"/>
                  <a:pt x="0" y="405"/>
                  <a:pt x="0" y="405"/>
                </a:cubicBezTo>
                <a:cubicBezTo>
                  <a:pt x="503" y="908"/>
                  <a:pt x="503" y="908"/>
                  <a:pt x="503" y="908"/>
                </a:cubicBezTo>
                <a:cubicBezTo>
                  <a:pt x="622" y="790"/>
                  <a:pt x="797" y="787"/>
                  <a:pt x="797" y="787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>
            <a:outerShdw blurRad="88900" dist="38100" algn="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44613" y="2284413"/>
            <a:ext cx="1444625" cy="1473200"/>
          </a:xfrm>
          <a:custGeom>
            <a:avLst/>
            <a:gdLst>
              <a:gd name="T0" fmla="*/ 278 w 834"/>
              <a:gd name="T1" fmla="*/ 0 h 850"/>
              <a:gd name="T2" fmla="*/ 0 w 834"/>
              <a:gd name="T3" fmla="*/ 807 h 850"/>
              <a:gd name="T4" fmla="*/ 1 w 834"/>
              <a:gd name="T5" fmla="*/ 850 h 850"/>
              <a:gd name="T6" fmla="*/ 713 w 834"/>
              <a:gd name="T7" fmla="*/ 850 h 850"/>
              <a:gd name="T8" fmla="*/ 713 w 834"/>
              <a:gd name="T9" fmla="*/ 850 h 850"/>
              <a:gd name="T10" fmla="*/ 834 w 834"/>
              <a:gd name="T11" fmla="*/ 556 h 850"/>
              <a:gd name="T12" fmla="*/ 278 w 834"/>
              <a:gd name="T13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850">
                <a:moveTo>
                  <a:pt x="278" y="0"/>
                </a:moveTo>
                <a:cubicBezTo>
                  <a:pt x="24" y="325"/>
                  <a:pt x="0" y="685"/>
                  <a:pt x="0" y="807"/>
                </a:cubicBezTo>
                <a:cubicBezTo>
                  <a:pt x="0" y="835"/>
                  <a:pt x="1" y="850"/>
                  <a:pt x="1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682"/>
                  <a:pt x="834" y="556"/>
                  <a:pt x="834" y="556"/>
                </a:cubicBezTo>
                <a:cubicBezTo>
                  <a:pt x="278" y="0"/>
                  <a:pt x="278" y="0"/>
                  <a:pt x="278" y="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88900" dist="38100" dir="18900000" algn="b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Rectangle 113"/>
          <p:cNvSpPr>
            <a:spLocks noChangeArrowheads="1"/>
          </p:cNvSpPr>
          <p:nvPr/>
        </p:nvSpPr>
        <p:spPr bwMode="auto">
          <a:xfrm>
            <a:off x="2413000" y="4711700"/>
            <a:ext cx="71846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06.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TESTING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1670050" y="3943350"/>
            <a:ext cx="7761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07.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LESSION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LEARNED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Rectangle 115"/>
          <p:cNvSpPr>
            <a:spLocks noChangeArrowheads="1"/>
          </p:cNvSpPr>
          <p:nvPr/>
        </p:nvSpPr>
        <p:spPr bwMode="auto">
          <a:xfrm>
            <a:off x="1693863" y="2974975"/>
            <a:ext cx="58862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08.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DEMO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Rectangle 116"/>
          <p:cNvSpPr>
            <a:spLocks noChangeArrowheads="1"/>
          </p:cNvSpPr>
          <p:nvPr/>
        </p:nvSpPr>
        <p:spPr bwMode="auto">
          <a:xfrm>
            <a:off x="2374900" y="2143125"/>
            <a:ext cx="864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01.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OVERVIEW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Rectangle 121"/>
          <p:cNvSpPr>
            <a:spLocks noChangeArrowheads="1"/>
          </p:cNvSpPr>
          <p:nvPr/>
        </p:nvSpPr>
        <p:spPr bwMode="auto">
          <a:xfrm>
            <a:off x="3333524" y="2049020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02</a:t>
            </a:r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MANAGEMENT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4102095" y="2887663"/>
            <a:ext cx="12675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03.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REQUIREMENTS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</a:rPr>
              <a:t>SPECIFICATION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4178300" y="3914775"/>
            <a:ext cx="800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04.</a:t>
            </a:r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SYSTEMS </a:t>
            </a:r>
          </a:p>
          <a:p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440113" y="4665663"/>
            <a:ext cx="942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05.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2681288" y="3140075"/>
            <a:ext cx="1233487" cy="1233488"/>
            <a:chOff x="2681466" y="3140740"/>
            <a:chExt cx="1232801" cy="1232801"/>
          </a:xfrm>
        </p:grpSpPr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861551" y="3140740"/>
              <a:ext cx="436315" cy="248977"/>
            </a:xfrm>
            <a:custGeom>
              <a:avLst/>
              <a:gdLst>
                <a:gd name="T0" fmla="*/ 0 w 252"/>
                <a:gd name="T1" fmla="*/ 310904842 h 144"/>
                <a:gd name="T2" fmla="*/ 755439600 w 252"/>
                <a:gd name="T3" fmla="*/ 0 h 144"/>
                <a:gd name="T4" fmla="*/ 755439600 w 252"/>
                <a:gd name="T5" fmla="*/ 167409368 h 144"/>
                <a:gd name="T6" fmla="*/ 119910443 w 252"/>
                <a:gd name="T7" fmla="*/ 430482962 h 144"/>
                <a:gd name="T8" fmla="*/ 0 w 252"/>
                <a:gd name="T9" fmla="*/ 31090484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104"/>
                  </a:moveTo>
                  <a:cubicBezTo>
                    <a:pt x="65" y="40"/>
                    <a:pt x="154" y="0"/>
                    <a:pt x="252" y="0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169" y="56"/>
                    <a:pt x="94" y="90"/>
                    <a:pt x="40" y="14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2681466" y="3321614"/>
              <a:ext cx="249098" cy="434733"/>
            </a:xfrm>
            <a:custGeom>
              <a:avLst/>
              <a:gdLst>
                <a:gd name="T0" fmla="*/ 0 w 144"/>
                <a:gd name="T1" fmla="*/ 252 h 252"/>
                <a:gd name="T2" fmla="*/ 104 w 144"/>
                <a:gd name="T3" fmla="*/ 0 h 252"/>
                <a:gd name="T4" fmla="*/ 144 w 144"/>
                <a:gd name="T5" fmla="*/ 40 h 252"/>
                <a:gd name="T6" fmla="*/ 56 w 144"/>
                <a:gd name="T7" fmla="*/ 252 h 252"/>
                <a:gd name="T8" fmla="*/ 0 w 14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0" y="252"/>
                  </a:moveTo>
                  <a:cubicBezTo>
                    <a:pt x="0" y="161"/>
                    <a:pt x="35" y="70"/>
                    <a:pt x="104" y="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85" y="99"/>
                    <a:pt x="56" y="175"/>
                    <a:pt x="56" y="252"/>
                  </a:cubicBezTo>
                  <a:lnTo>
                    <a:pt x="0" y="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156"/>
            <p:cNvSpPr>
              <a:spLocks/>
            </p:cNvSpPr>
            <p:nvPr/>
          </p:nvSpPr>
          <p:spPr bwMode="auto">
            <a:xfrm>
              <a:off x="2681466" y="3757140"/>
              <a:ext cx="248977" cy="436315"/>
            </a:xfrm>
            <a:custGeom>
              <a:avLst/>
              <a:gdLst>
                <a:gd name="T0" fmla="*/ 310904842 w 144"/>
                <a:gd name="T1" fmla="*/ 755439600 h 252"/>
                <a:gd name="T2" fmla="*/ 0 w 144"/>
                <a:gd name="T3" fmla="*/ 0 h 252"/>
                <a:gd name="T4" fmla="*/ 167409368 w 144"/>
                <a:gd name="T5" fmla="*/ 0 h 252"/>
                <a:gd name="T6" fmla="*/ 430482962 w 144"/>
                <a:gd name="T7" fmla="*/ 635529157 h 252"/>
                <a:gd name="T8" fmla="*/ 310904842 w 144"/>
                <a:gd name="T9" fmla="*/ 75543960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52">
                  <a:moveTo>
                    <a:pt x="104" y="252"/>
                  </a:moveTo>
                  <a:cubicBezTo>
                    <a:pt x="40" y="187"/>
                    <a:pt x="0" y="98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83"/>
                    <a:pt x="90" y="158"/>
                    <a:pt x="144" y="212"/>
                  </a:cubicBezTo>
                  <a:lnTo>
                    <a:pt x="104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7"/>
            <p:cNvSpPr>
              <a:spLocks/>
            </p:cNvSpPr>
            <p:nvPr/>
          </p:nvSpPr>
          <p:spPr bwMode="auto">
            <a:xfrm>
              <a:off x="2861551" y="4124564"/>
              <a:ext cx="436315" cy="248977"/>
            </a:xfrm>
            <a:custGeom>
              <a:avLst/>
              <a:gdLst>
                <a:gd name="T0" fmla="*/ 755439600 w 252"/>
                <a:gd name="T1" fmla="*/ 430482962 h 144"/>
                <a:gd name="T2" fmla="*/ 0 w 252"/>
                <a:gd name="T3" fmla="*/ 119578120 h 144"/>
                <a:gd name="T4" fmla="*/ 119910443 w 252"/>
                <a:gd name="T5" fmla="*/ 0 h 144"/>
                <a:gd name="T6" fmla="*/ 755439600 w 252"/>
                <a:gd name="T7" fmla="*/ 263073594 h 144"/>
                <a:gd name="T8" fmla="*/ 755439600 w 252"/>
                <a:gd name="T9" fmla="*/ 43048296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252" y="144"/>
                  </a:moveTo>
                  <a:cubicBezTo>
                    <a:pt x="161" y="144"/>
                    <a:pt x="70" y="109"/>
                    <a:pt x="0" y="4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98" y="59"/>
                    <a:pt x="175" y="88"/>
                    <a:pt x="252" y="88"/>
                  </a:cubicBezTo>
                  <a:lnTo>
                    <a:pt x="252" y="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3297073" y="4124442"/>
              <a:ext cx="436319" cy="249099"/>
            </a:xfrm>
            <a:custGeom>
              <a:avLst/>
              <a:gdLst>
                <a:gd name="T0" fmla="*/ 252 w 252"/>
                <a:gd name="T1" fmla="*/ 40 h 144"/>
                <a:gd name="T2" fmla="*/ 0 w 252"/>
                <a:gd name="T3" fmla="*/ 144 h 144"/>
                <a:gd name="T4" fmla="*/ 0 w 252"/>
                <a:gd name="T5" fmla="*/ 88 h 144"/>
                <a:gd name="T6" fmla="*/ 212 w 252"/>
                <a:gd name="T7" fmla="*/ 0 h 144"/>
                <a:gd name="T8" fmla="*/ 252 w 252"/>
                <a:gd name="T9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4">
                  <a:moveTo>
                    <a:pt x="252" y="40"/>
                  </a:moveTo>
                  <a:cubicBezTo>
                    <a:pt x="187" y="104"/>
                    <a:pt x="98" y="144"/>
                    <a:pt x="0" y="1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3" y="88"/>
                    <a:pt x="158" y="54"/>
                    <a:pt x="212" y="0"/>
                  </a:cubicBezTo>
                  <a:lnTo>
                    <a:pt x="252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159"/>
            <p:cNvSpPr>
              <a:spLocks/>
            </p:cNvSpPr>
            <p:nvPr/>
          </p:nvSpPr>
          <p:spPr bwMode="auto">
            <a:xfrm>
              <a:off x="3665169" y="3756347"/>
              <a:ext cx="249098" cy="436320"/>
            </a:xfrm>
            <a:custGeom>
              <a:avLst/>
              <a:gdLst>
                <a:gd name="T0" fmla="*/ 144 w 144"/>
                <a:gd name="T1" fmla="*/ 0 h 252"/>
                <a:gd name="T2" fmla="*/ 40 w 144"/>
                <a:gd name="T3" fmla="*/ 252 h 252"/>
                <a:gd name="T4" fmla="*/ 0 w 144"/>
                <a:gd name="T5" fmla="*/ 212 h 252"/>
                <a:gd name="T6" fmla="*/ 88 w 144"/>
                <a:gd name="T7" fmla="*/ 0 h 252"/>
                <a:gd name="T8" fmla="*/ 144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144" y="0"/>
                  </a:moveTo>
                  <a:cubicBezTo>
                    <a:pt x="144" y="91"/>
                    <a:pt x="109" y="182"/>
                    <a:pt x="40" y="25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9" y="154"/>
                    <a:pt x="88" y="77"/>
                    <a:pt x="88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3665169" y="3321614"/>
              <a:ext cx="249098" cy="434733"/>
            </a:xfrm>
            <a:custGeom>
              <a:avLst/>
              <a:gdLst>
                <a:gd name="T0" fmla="*/ 40 w 144"/>
                <a:gd name="T1" fmla="*/ 0 h 252"/>
                <a:gd name="T2" fmla="*/ 144 w 144"/>
                <a:gd name="T3" fmla="*/ 252 h 252"/>
                <a:gd name="T4" fmla="*/ 88 w 144"/>
                <a:gd name="T5" fmla="*/ 252 h 252"/>
                <a:gd name="T6" fmla="*/ 0 w 144"/>
                <a:gd name="T7" fmla="*/ 40 h 252"/>
                <a:gd name="T8" fmla="*/ 40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40" y="0"/>
                  </a:moveTo>
                  <a:cubicBezTo>
                    <a:pt x="104" y="65"/>
                    <a:pt x="144" y="154"/>
                    <a:pt x="144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169"/>
                    <a:pt x="54" y="94"/>
                    <a:pt x="0" y="4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3297866" y="3140740"/>
              <a:ext cx="436315" cy="248977"/>
            </a:xfrm>
            <a:custGeom>
              <a:avLst/>
              <a:gdLst>
                <a:gd name="T0" fmla="*/ 0 w 252"/>
                <a:gd name="T1" fmla="*/ 0 h 144"/>
                <a:gd name="T2" fmla="*/ 755439600 w 252"/>
                <a:gd name="T3" fmla="*/ 310904842 h 144"/>
                <a:gd name="T4" fmla="*/ 635529157 w 252"/>
                <a:gd name="T5" fmla="*/ 430482962 h 144"/>
                <a:gd name="T6" fmla="*/ 0 w 252"/>
                <a:gd name="T7" fmla="*/ 167409368 h 144"/>
                <a:gd name="T8" fmla="*/ 0 w 25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91" y="0"/>
                    <a:pt x="182" y="35"/>
                    <a:pt x="252" y="10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154" y="85"/>
                    <a:pt x="77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2"/>
            <p:cNvSpPr>
              <a:spLocks noEditPoints="1"/>
            </p:cNvSpPr>
            <p:nvPr/>
          </p:nvSpPr>
          <p:spPr bwMode="auto">
            <a:xfrm>
              <a:off x="2959123" y="3427918"/>
              <a:ext cx="690179" cy="693351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5839875" y="3122657"/>
            <a:ext cx="1468192" cy="9810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5400000">
            <a:off x="6810827" y="2699527"/>
            <a:ext cx="3908425" cy="2075432"/>
          </a:xfrm>
          <a:custGeom>
            <a:avLst/>
            <a:gdLst>
              <a:gd name="T0" fmla="*/ 2147483646 w 806"/>
              <a:gd name="T1" fmla="*/ 0 h 457"/>
              <a:gd name="T2" fmla="*/ 0 w 806"/>
              <a:gd name="T3" fmla="*/ 2147483646 h 457"/>
              <a:gd name="T4" fmla="*/ 2147483646 w 806"/>
              <a:gd name="T5" fmla="*/ 2147483646 h 457"/>
              <a:gd name="T6" fmla="*/ 2147483646 w 806"/>
              <a:gd name="T7" fmla="*/ 2147483646 h 457"/>
              <a:gd name="T8" fmla="*/ 2147483646 w 806"/>
              <a:gd name="T9" fmla="*/ 2147483646 h 457"/>
              <a:gd name="T10" fmla="*/ 2147483646 w 806"/>
              <a:gd name="T11" fmla="*/ 2147483646 h 457"/>
              <a:gd name="T12" fmla="*/ 2147483646 w 806"/>
              <a:gd name="T13" fmla="*/ 2147483646 h 457"/>
              <a:gd name="T14" fmla="*/ 2147483646 w 806"/>
              <a:gd name="T15" fmla="*/ 2147483646 h 457"/>
              <a:gd name="T16" fmla="*/ 2147483646 w 806"/>
              <a:gd name="T17" fmla="*/ 2147483646 h 457"/>
              <a:gd name="T18" fmla="*/ 2147483646 w 806"/>
              <a:gd name="T19" fmla="*/ 1384446050 h 457"/>
              <a:gd name="T20" fmla="*/ 2147483646 w 806"/>
              <a:gd name="T21" fmla="*/ 1412699361 h 457"/>
              <a:gd name="T22" fmla="*/ 2147483646 w 806"/>
              <a:gd name="T23" fmla="*/ 1412699361 h 457"/>
              <a:gd name="T24" fmla="*/ 2147483646 w 806"/>
              <a:gd name="T25" fmla="*/ 678094490 h 457"/>
              <a:gd name="T26" fmla="*/ 2147483646 w 806"/>
              <a:gd name="T27" fmla="*/ 678094490 h 457"/>
              <a:gd name="T28" fmla="*/ 2147483646 w 806"/>
              <a:gd name="T29" fmla="*/ 0 h 457"/>
              <a:gd name="T30" fmla="*/ 2147483646 w 806"/>
              <a:gd name="T31" fmla="*/ 1723493295 h 457"/>
              <a:gd name="T32" fmla="*/ 2147483646 w 806"/>
              <a:gd name="T33" fmla="*/ 2147483646 h 457"/>
              <a:gd name="T34" fmla="*/ 2147483646 w 806"/>
              <a:gd name="T35" fmla="*/ 2147483646 h 457"/>
              <a:gd name="T36" fmla="*/ 2147483646 w 806"/>
              <a:gd name="T37" fmla="*/ 2147483646 h 457"/>
              <a:gd name="T38" fmla="*/ 2147483646 w 806"/>
              <a:gd name="T39" fmla="*/ 1723493295 h 45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06" h="457">
                <a:moveTo>
                  <a:pt x="229" y="0"/>
                </a:moveTo>
                <a:cubicBezTo>
                  <a:pt x="103" y="0"/>
                  <a:pt x="0" y="102"/>
                  <a:pt x="0" y="229"/>
                </a:cubicBezTo>
                <a:cubicBezTo>
                  <a:pt x="0" y="355"/>
                  <a:pt x="103" y="457"/>
                  <a:pt x="229" y="457"/>
                </a:cubicBezTo>
                <a:cubicBezTo>
                  <a:pt x="281" y="457"/>
                  <a:pt x="330" y="439"/>
                  <a:pt x="368" y="409"/>
                </a:cubicBezTo>
                <a:cubicBezTo>
                  <a:pt x="368" y="409"/>
                  <a:pt x="368" y="409"/>
                  <a:pt x="368" y="409"/>
                </a:cubicBezTo>
                <a:cubicBezTo>
                  <a:pt x="456" y="344"/>
                  <a:pt x="574" y="349"/>
                  <a:pt x="653" y="358"/>
                </a:cubicBezTo>
                <a:cubicBezTo>
                  <a:pt x="653" y="357"/>
                  <a:pt x="653" y="357"/>
                  <a:pt x="653" y="357"/>
                </a:cubicBezTo>
                <a:cubicBezTo>
                  <a:pt x="660" y="359"/>
                  <a:pt x="668" y="359"/>
                  <a:pt x="675" y="359"/>
                </a:cubicBezTo>
                <a:cubicBezTo>
                  <a:pt x="747" y="359"/>
                  <a:pt x="806" y="301"/>
                  <a:pt x="806" y="229"/>
                </a:cubicBezTo>
                <a:cubicBezTo>
                  <a:pt x="806" y="156"/>
                  <a:pt x="747" y="98"/>
                  <a:pt x="675" y="98"/>
                </a:cubicBezTo>
                <a:cubicBezTo>
                  <a:pt x="668" y="98"/>
                  <a:pt x="660" y="99"/>
                  <a:pt x="653" y="100"/>
                </a:cubicBezTo>
                <a:cubicBezTo>
                  <a:pt x="653" y="100"/>
                  <a:pt x="653" y="100"/>
                  <a:pt x="653" y="100"/>
                </a:cubicBezTo>
                <a:cubicBezTo>
                  <a:pt x="574" y="108"/>
                  <a:pt x="456" y="113"/>
                  <a:pt x="368" y="48"/>
                </a:cubicBezTo>
                <a:cubicBezTo>
                  <a:pt x="368" y="48"/>
                  <a:pt x="368" y="48"/>
                  <a:pt x="368" y="48"/>
                </a:cubicBezTo>
                <a:cubicBezTo>
                  <a:pt x="330" y="18"/>
                  <a:pt x="281" y="0"/>
                  <a:pt x="229" y="0"/>
                </a:cubicBezTo>
                <a:close/>
                <a:moveTo>
                  <a:pt x="675" y="122"/>
                </a:moveTo>
                <a:cubicBezTo>
                  <a:pt x="734" y="122"/>
                  <a:pt x="781" y="170"/>
                  <a:pt x="781" y="229"/>
                </a:cubicBezTo>
                <a:cubicBezTo>
                  <a:pt x="781" y="287"/>
                  <a:pt x="734" y="335"/>
                  <a:pt x="675" y="335"/>
                </a:cubicBezTo>
                <a:cubicBezTo>
                  <a:pt x="616" y="335"/>
                  <a:pt x="568" y="287"/>
                  <a:pt x="568" y="229"/>
                </a:cubicBezTo>
                <a:cubicBezTo>
                  <a:pt x="568" y="170"/>
                  <a:pt x="616" y="122"/>
                  <a:pt x="675" y="122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Q and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3" y="4638447"/>
            <a:ext cx="871339" cy="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Q and 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3" y="2029942"/>
            <a:ext cx="1583252" cy="1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1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" grpId="0" animBg="1"/>
      <p:bldP spid="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8998" y="1885114"/>
            <a:ext cx="4589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SYNCHRONIZE </a:t>
            </a:r>
            <a:r>
              <a:rPr lang="en-US" sz="4000" b="1" dirty="0" smtClean="0">
                <a:solidFill>
                  <a:schemeClr val="accent5"/>
                </a:solidFill>
              </a:rPr>
              <a:t>NODE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16" name="synchrono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6253" y="1518060"/>
            <a:ext cx="2925135" cy="52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46467" y="1914664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15" name="set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67589" y="1303868"/>
            <a:ext cx="2938461" cy="52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46467" y="1914664"/>
            <a:ext cx="447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HISTORY OF ACTION</a:t>
            </a:r>
          </a:p>
        </p:txBody>
      </p:sp>
      <p:pic>
        <p:nvPicPr>
          <p:cNvPr id="16" name="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48525" y="1295400"/>
            <a:ext cx="3057525" cy="54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25776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35460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36582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3375053"/>
            <a:ext cx="2745260" cy="1368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5189838"/>
            <a:ext cx="2687595" cy="147418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4328984" y="4837618"/>
            <a:ext cx="3534032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37" y="2676373"/>
            <a:ext cx="2350101" cy="41349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80984" y="23553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Auto sing-in without checking from web server.</a:t>
            </a:r>
          </a:p>
          <a:p>
            <a:r>
              <a:rPr lang="en-US" dirty="0"/>
              <a:t>Auto load google map </a:t>
            </a:r>
            <a:r>
              <a:rPr lang="en-US" dirty="0" err="1"/>
              <a:t>api</a:t>
            </a:r>
            <a:r>
              <a:rPr lang="en-US" dirty="0"/>
              <a:t> state .</a:t>
            </a:r>
          </a:p>
          <a:p>
            <a:r>
              <a:rPr lang="en-US" dirty="0"/>
              <a:t>Auto load information from Realm Database.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9917" y="1707859"/>
            <a:ext cx="346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OFFLINE-MODE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Mechanical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2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V. </a:t>
            </a:r>
            <a:r>
              <a:rPr lang="en-US" altLang="en-US" sz="32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3200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8475" y="2973388"/>
            <a:ext cx="4200525" cy="2603500"/>
            <a:chOff x="1768196" y="2973290"/>
            <a:chExt cx="4200450" cy="2603148"/>
          </a:xfrm>
        </p:grpSpPr>
        <p:sp>
          <p:nvSpPr>
            <p:cNvPr id="569" name="Oval 34"/>
            <p:cNvSpPr>
              <a:spLocks noChangeArrowheads="1"/>
            </p:cNvSpPr>
            <p:nvPr/>
          </p:nvSpPr>
          <p:spPr bwMode="auto">
            <a:xfrm>
              <a:off x="1768196" y="3805028"/>
              <a:ext cx="14288" cy="17714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0" name="Oval 35"/>
            <p:cNvSpPr>
              <a:spLocks noChangeArrowheads="1"/>
            </p:cNvSpPr>
            <p:nvPr/>
          </p:nvSpPr>
          <p:spPr bwMode="auto">
            <a:xfrm>
              <a:off x="3347731" y="4741526"/>
              <a:ext cx="11112" cy="834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1" name="Oval 36"/>
            <p:cNvSpPr>
              <a:spLocks noChangeArrowheads="1"/>
            </p:cNvSpPr>
            <p:nvPr/>
          </p:nvSpPr>
          <p:spPr bwMode="auto">
            <a:xfrm>
              <a:off x="5344770" y="2973290"/>
              <a:ext cx="11112" cy="2603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2" name="Oval 37"/>
            <p:cNvSpPr>
              <a:spLocks noChangeArrowheads="1"/>
            </p:cNvSpPr>
            <p:nvPr/>
          </p:nvSpPr>
          <p:spPr bwMode="auto">
            <a:xfrm>
              <a:off x="5955946" y="3192335"/>
              <a:ext cx="12700" cy="2384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09713" y="2003425"/>
            <a:ext cx="4914900" cy="3575050"/>
            <a:chOff x="1509206" y="2003585"/>
            <a:chExt cx="4914780" cy="3575262"/>
          </a:xfrm>
        </p:grpSpPr>
        <p:sp>
          <p:nvSpPr>
            <p:cNvPr id="60432" name="Oval 6"/>
            <p:cNvSpPr>
              <a:spLocks noChangeArrowheads="1"/>
            </p:cNvSpPr>
            <p:nvPr/>
          </p:nvSpPr>
          <p:spPr bwMode="auto">
            <a:xfrm>
              <a:off x="1526071" y="5570414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7"/>
            <p:cNvSpPr>
              <a:spLocks noChangeArrowheads="1"/>
            </p:cNvSpPr>
            <p:nvPr/>
          </p:nvSpPr>
          <p:spPr bwMode="auto">
            <a:xfrm>
              <a:off x="1526071" y="5245172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8"/>
            <p:cNvSpPr>
              <a:spLocks noChangeArrowheads="1"/>
            </p:cNvSpPr>
            <p:nvPr/>
          </p:nvSpPr>
          <p:spPr bwMode="auto">
            <a:xfrm>
              <a:off x="1526071" y="4923543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Oval 9"/>
            <p:cNvSpPr>
              <a:spLocks noChangeArrowheads="1"/>
            </p:cNvSpPr>
            <p:nvPr/>
          </p:nvSpPr>
          <p:spPr bwMode="auto">
            <a:xfrm>
              <a:off x="1526071" y="4598300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Oval 10"/>
            <p:cNvSpPr>
              <a:spLocks noChangeArrowheads="1"/>
            </p:cNvSpPr>
            <p:nvPr/>
          </p:nvSpPr>
          <p:spPr bwMode="auto">
            <a:xfrm>
              <a:off x="1526071" y="4273057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7" name="Oval 11"/>
            <p:cNvSpPr>
              <a:spLocks noChangeArrowheads="1"/>
            </p:cNvSpPr>
            <p:nvPr/>
          </p:nvSpPr>
          <p:spPr bwMode="auto">
            <a:xfrm>
              <a:off x="1526071" y="3951428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8" name="Oval 12"/>
            <p:cNvSpPr>
              <a:spLocks noChangeArrowheads="1"/>
            </p:cNvSpPr>
            <p:nvPr/>
          </p:nvSpPr>
          <p:spPr bwMode="auto">
            <a:xfrm>
              <a:off x="1526071" y="3626185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9" name="Oval 13"/>
            <p:cNvSpPr>
              <a:spLocks noChangeArrowheads="1"/>
            </p:cNvSpPr>
            <p:nvPr/>
          </p:nvSpPr>
          <p:spPr bwMode="auto">
            <a:xfrm>
              <a:off x="1526071" y="3300942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0" name="Oval 14"/>
            <p:cNvSpPr>
              <a:spLocks noChangeArrowheads="1"/>
            </p:cNvSpPr>
            <p:nvPr/>
          </p:nvSpPr>
          <p:spPr bwMode="auto">
            <a:xfrm>
              <a:off x="1526071" y="2975699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1" name="Oval 15"/>
            <p:cNvSpPr>
              <a:spLocks noChangeArrowheads="1"/>
            </p:cNvSpPr>
            <p:nvPr/>
          </p:nvSpPr>
          <p:spPr bwMode="auto">
            <a:xfrm>
              <a:off x="1526071" y="2654071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2" name="Oval 16"/>
            <p:cNvSpPr>
              <a:spLocks noChangeArrowheads="1"/>
            </p:cNvSpPr>
            <p:nvPr/>
          </p:nvSpPr>
          <p:spPr bwMode="auto">
            <a:xfrm>
              <a:off x="1526071" y="2328828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3" name="Oval 17"/>
            <p:cNvSpPr>
              <a:spLocks noChangeArrowheads="1"/>
            </p:cNvSpPr>
            <p:nvPr/>
          </p:nvSpPr>
          <p:spPr bwMode="auto">
            <a:xfrm>
              <a:off x="1526071" y="2003585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4" name="Oval 18"/>
            <p:cNvSpPr>
              <a:spLocks noChangeArrowheads="1"/>
            </p:cNvSpPr>
            <p:nvPr/>
          </p:nvSpPr>
          <p:spPr bwMode="auto">
            <a:xfrm>
              <a:off x="1509206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5" name="Oval 19"/>
            <p:cNvSpPr>
              <a:spLocks noChangeArrowheads="1"/>
            </p:cNvSpPr>
            <p:nvPr/>
          </p:nvSpPr>
          <p:spPr bwMode="auto">
            <a:xfrm>
              <a:off x="195370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6" name="Oval 20"/>
            <p:cNvSpPr>
              <a:spLocks noChangeArrowheads="1"/>
            </p:cNvSpPr>
            <p:nvPr/>
          </p:nvSpPr>
          <p:spPr bwMode="auto">
            <a:xfrm>
              <a:off x="2400612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7" name="Oval 21"/>
            <p:cNvSpPr>
              <a:spLocks noChangeArrowheads="1"/>
            </p:cNvSpPr>
            <p:nvPr/>
          </p:nvSpPr>
          <p:spPr bwMode="auto">
            <a:xfrm>
              <a:off x="2845111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8" name="Oval 22"/>
            <p:cNvSpPr>
              <a:spLocks noChangeArrowheads="1"/>
            </p:cNvSpPr>
            <p:nvPr/>
          </p:nvSpPr>
          <p:spPr bwMode="auto">
            <a:xfrm>
              <a:off x="3293223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9" name="Oval 23"/>
            <p:cNvSpPr>
              <a:spLocks noChangeArrowheads="1"/>
            </p:cNvSpPr>
            <p:nvPr/>
          </p:nvSpPr>
          <p:spPr bwMode="auto">
            <a:xfrm>
              <a:off x="3737722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0" name="Oval 24"/>
            <p:cNvSpPr>
              <a:spLocks noChangeArrowheads="1"/>
            </p:cNvSpPr>
            <p:nvPr/>
          </p:nvSpPr>
          <p:spPr bwMode="auto">
            <a:xfrm>
              <a:off x="4184629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1" name="Oval 25"/>
            <p:cNvSpPr>
              <a:spLocks noChangeArrowheads="1"/>
            </p:cNvSpPr>
            <p:nvPr/>
          </p:nvSpPr>
          <p:spPr bwMode="auto">
            <a:xfrm>
              <a:off x="4629128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2" name="Oval 26"/>
            <p:cNvSpPr>
              <a:spLocks noChangeArrowheads="1"/>
            </p:cNvSpPr>
            <p:nvPr/>
          </p:nvSpPr>
          <p:spPr bwMode="auto">
            <a:xfrm>
              <a:off x="5076035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3" name="Oval 27"/>
            <p:cNvSpPr>
              <a:spLocks noChangeArrowheads="1"/>
            </p:cNvSpPr>
            <p:nvPr/>
          </p:nvSpPr>
          <p:spPr bwMode="auto">
            <a:xfrm>
              <a:off x="552053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4" name="Oval 28"/>
            <p:cNvSpPr>
              <a:spLocks noChangeArrowheads="1"/>
            </p:cNvSpPr>
            <p:nvPr/>
          </p:nvSpPr>
          <p:spPr bwMode="auto">
            <a:xfrm>
              <a:off x="5968646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5" name="Oval 29"/>
            <p:cNvSpPr>
              <a:spLocks noChangeArrowheads="1"/>
            </p:cNvSpPr>
            <p:nvPr/>
          </p:nvSpPr>
          <p:spPr bwMode="auto">
            <a:xfrm>
              <a:off x="6411940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6" name="Freeform 38"/>
            <p:cNvSpPr>
              <a:spLocks/>
            </p:cNvSpPr>
            <p:nvPr/>
          </p:nvSpPr>
          <p:spPr bwMode="auto">
            <a:xfrm>
              <a:off x="3253471" y="4105617"/>
              <a:ext cx="509547" cy="450522"/>
            </a:xfrm>
            <a:custGeom>
              <a:avLst/>
              <a:gdLst>
                <a:gd name="T0" fmla="*/ 0 w 179"/>
                <a:gd name="T1" fmla="*/ 130086802 h 158"/>
                <a:gd name="T2" fmla="*/ 575335496 w 179"/>
                <a:gd name="T3" fmla="*/ 926877730 h 158"/>
                <a:gd name="T4" fmla="*/ 1239807557 w 179"/>
                <a:gd name="T5" fmla="*/ 1276491356 h 158"/>
                <a:gd name="T6" fmla="*/ 656367702 w 179"/>
                <a:gd name="T7" fmla="*/ 601657874 h 158"/>
                <a:gd name="T8" fmla="*/ 113446797 w 179"/>
                <a:gd name="T9" fmla="*/ 0 h 158"/>
                <a:gd name="T10" fmla="*/ 0 w 179"/>
                <a:gd name="T11" fmla="*/ 130086802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9" h="158">
                  <a:moveTo>
                    <a:pt x="0" y="16"/>
                  </a:moveTo>
                  <a:cubicBezTo>
                    <a:pt x="0" y="16"/>
                    <a:pt x="45" y="84"/>
                    <a:pt x="71" y="114"/>
                  </a:cubicBezTo>
                  <a:cubicBezTo>
                    <a:pt x="98" y="145"/>
                    <a:pt x="127" y="155"/>
                    <a:pt x="153" y="157"/>
                  </a:cubicBezTo>
                  <a:cubicBezTo>
                    <a:pt x="179" y="158"/>
                    <a:pt x="81" y="74"/>
                    <a:pt x="81" y="7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Freeform 39"/>
            <p:cNvSpPr>
              <a:spLocks/>
            </p:cNvSpPr>
            <p:nvPr/>
          </p:nvSpPr>
          <p:spPr bwMode="auto">
            <a:xfrm>
              <a:off x="2216308" y="4164643"/>
              <a:ext cx="404747" cy="333675"/>
            </a:xfrm>
            <a:custGeom>
              <a:avLst/>
              <a:gdLst>
                <a:gd name="T0" fmla="*/ 81242984 w 142"/>
                <a:gd name="T1" fmla="*/ 32534738 h 117"/>
                <a:gd name="T2" fmla="*/ 24373180 w 142"/>
                <a:gd name="T3" fmla="*/ 65066625 h 117"/>
                <a:gd name="T4" fmla="*/ 633702687 w 142"/>
                <a:gd name="T5" fmla="*/ 683212396 h 117"/>
                <a:gd name="T6" fmla="*/ 1072419931 w 142"/>
                <a:gd name="T7" fmla="*/ 951615433 h 117"/>
                <a:gd name="T8" fmla="*/ 1104916555 w 142"/>
                <a:gd name="T9" fmla="*/ 862147754 h 117"/>
                <a:gd name="T10" fmla="*/ 81242984 w 142"/>
                <a:gd name="T11" fmla="*/ 3253473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17">
                  <a:moveTo>
                    <a:pt x="10" y="4"/>
                  </a:moveTo>
                  <a:cubicBezTo>
                    <a:pt x="10" y="4"/>
                    <a:pt x="0" y="0"/>
                    <a:pt x="3" y="8"/>
                  </a:cubicBezTo>
                  <a:cubicBezTo>
                    <a:pt x="7" y="15"/>
                    <a:pt x="50" y="62"/>
                    <a:pt x="78" y="84"/>
                  </a:cubicBezTo>
                  <a:cubicBezTo>
                    <a:pt x="105" y="105"/>
                    <a:pt x="132" y="117"/>
                    <a:pt x="132" y="117"/>
                  </a:cubicBezTo>
                  <a:cubicBezTo>
                    <a:pt x="132" y="117"/>
                    <a:pt x="142" y="111"/>
                    <a:pt x="136" y="106"/>
                  </a:cubicBezTo>
                  <a:cubicBezTo>
                    <a:pt x="131" y="101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Freeform 40"/>
            <p:cNvSpPr>
              <a:spLocks/>
            </p:cNvSpPr>
            <p:nvPr/>
          </p:nvSpPr>
          <p:spPr bwMode="auto">
            <a:xfrm>
              <a:off x="2642737" y="4510364"/>
              <a:ext cx="548095" cy="154189"/>
            </a:xfrm>
            <a:custGeom>
              <a:avLst/>
              <a:gdLst>
                <a:gd name="T0" fmla="*/ 1556475614 w 192"/>
                <a:gd name="T1" fmla="*/ 277203268 h 54"/>
                <a:gd name="T2" fmla="*/ 1556475614 w 192"/>
                <a:gd name="T3" fmla="*/ 309814242 h 54"/>
                <a:gd name="T4" fmla="*/ 1564625672 w 192"/>
                <a:gd name="T5" fmla="*/ 342428071 h 54"/>
                <a:gd name="T6" fmla="*/ 1303855202 w 192"/>
                <a:gd name="T7" fmla="*/ 432111817 h 54"/>
                <a:gd name="T8" fmla="*/ 220025887 w 192"/>
                <a:gd name="T9" fmla="*/ 163060578 h 54"/>
                <a:gd name="T10" fmla="*/ 73341962 w 192"/>
                <a:gd name="T11" fmla="*/ 16306914 h 54"/>
                <a:gd name="T12" fmla="*/ 1556475614 w 192"/>
                <a:gd name="T13" fmla="*/ 27720326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54">
                  <a:moveTo>
                    <a:pt x="191" y="34"/>
                  </a:moveTo>
                  <a:cubicBezTo>
                    <a:pt x="191" y="34"/>
                    <a:pt x="191" y="36"/>
                    <a:pt x="191" y="38"/>
                  </a:cubicBezTo>
                  <a:cubicBezTo>
                    <a:pt x="191" y="39"/>
                    <a:pt x="192" y="41"/>
                    <a:pt x="192" y="42"/>
                  </a:cubicBezTo>
                  <a:cubicBezTo>
                    <a:pt x="192" y="46"/>
                    <a:pt x="187" y="54"/>
                    <a:pt x="160" y="53"/>
                  </a:cubicBezTo>
                  <a:cubicBezTo>
                    <a:pt x="134" y="53"/>
                    <a:pt x="57" y="35"/>
                    <a:pt x="27" y="20"/>
                  </a:cubicBezTo>
                  <a:cubicBezTo>
                    <a:pt x="2" y="8"/>
                    <a:pt x="0" y="0"/>
                    <a:pt x="9" y="2"/>
                  </a:cubicBezTo>
                  <a:cubicBezTo>
                    <a:pt x="17" y="4"/>
                    <a:pt x="191" y="34"/>
                    <a:pt x="191" y="3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Freeform 41"/>
            <p:cNvSpPr>
              <a:spLocks/>
            </p:cNvSpPr>
            <p:nvPr/>
          </p:nvSpPr>
          <p:spPr bwMode="auto">
            <a:xfrm>
              <a:off x="3691947" y="3780374"/>
              <a:ext cx="113233" cy="60230"/>
            </a:xfrm>
            <a:custGeom>
              <a:avLst/>
              <a:gdLst>
                <a:gd name="T0" fmla="*/ 136230622 w 40"/>
                <a:gd name="T1" fmla="*/ 0 h 21"/>
                <a:gd name="T2" fmla="*/ 72120929 w 40"/>
                <a:gd name="T3" fmla="*/ 74034142 h 21"/>
                <a:gd name="T4" fmla="*/ 64109694 w 40"/>
                <a:gd name="T5" fmla="*/ 172745376 h 21"/>
                <a:gd name="T6" fmla="*/ 216365616 w 40"/>
                <a:gd name="T7" fmla="*/ 98711234 h 21"/>
                <a:gd name="T8" fmla="*/ 320542807 w 40"/>
                <a:gd name="T9" fmla="*/ 49357051 h 21"/>
                <a:gd name="T10" fmla="*/ 136230622 w 40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1">
                  <a:moveTo>
                    <a:pt x="17" y="0"/>
                  </a:moveTo>
                  <a:cubicBezTo>
                    <a:pt x="17" y="0"/>
                    <a:pt x="12" y="6"/>
                    <a:pt x="9" y="9"/>
                  </a:cubicBezTo>
                  <a:cubicBezTo>
                    <a:pt x="6" y="12"/>
                    <a:pt x="0" y="20"/>
                    <a:pt x="8" y="21"/>
                  </a:cubicBezTo>
                  <a:cubicBezTo>
                    <a:pt x="15" y="21"/>
                    <a:pt x="23" y="14"/>
                    <a:pt x="27" y="12"/>
                  </a:cubicBezTo>
                  <a:cubicBezTo>
                    <a:pt x="31" y="9"/>
                    <a:pt x="40" y="6"/>
                    <a:pt x="40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0" name="Freeform 42"/>
            <p:cNvSpPr>
              <a:spLocks/>
            </p:cNvSpPr>
            <p:nvPr/>
          </p:nvSpPr>
          <p:spPr bwMode="auto">
            <a:xfrm>
              <a:off x="3554622" y="3674369"/>
              <a:ext cx="336085" cy="179486"/>
            </a:xfrm>
            <a:custGeom>
              <a:avLst/>
              <a:gdLst>
                <a:gd name="T0" fmla="*/ 957229892 w 118"/>
                <a:gd name="T1" fmla="*/ 235385918 h 63"/>
                <a:gd name="T2" fmla="*/ 616522299 w 118"/>
                <a:gd name="T3" fmla="*/ 40583779 h 63"/>
                <a:gd name="T4" fmla="*/ 340707593 w 118"/>
                <a:gd name="T5" fmla="*/ 48700535 h 63"/>
                <a:gd name="T6" fmla="*/ 89233416 w 118"/>
                <a:gd name="T7" fmla="*/ 284083603 h 63"/>
                <a:gd name="T8" fmla="*/ 40560902 w 118"/>
                <a:gd name="T9" fmla="*/ 438301963 h 63"/>
                <a:gd name="T10" fmla="*/ 146017540 w 118"/>
                <a:gd name="T11" fmla="*/ 422068451 h 63"/>
                <a:gd name="T12" fmla="*/ 267700247 w 118"/>
                <a:gd name="T13" fmla="*/ 259733336 h 63"/>
                <a:gd name="T14" fmla="*/ 486727981 w 118"/>
                <a:gd name="T15" fmla="*/ 284083603 h 63"/>
                <a:gd name="T16" fmla="*/ 705752866 w 118"/>
                <a:gd name="T17" fmla="*/ 389601428 h 63"/>
                <a:gd name="T18" fmla="*/ 835547184 w 118"/>
                <a:gd name="T19" fmla="*/ 389601428 h 63"/>
                <a:gd name="T20" fmla="*/ 957229892 w 118"/>
                <a:gd name="T21" fmla="*/ 235385918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" h="63">
                  <a:moveTo>
                    <a:pt x="118" y="29"/>
                  </a:moveTo>
                  <a:cubicBezTo>
                    <a:pt x="118" y="29"/>
                    <a:pt x="93" y="10"/>
                    <a:pt x="76" y="5"/>
                  </a:cubicBezTo>
                  <a:cubicBezTo>
                    <a:pt x="60" y="0"/>
                    <a:pt x="55" y="0"/>
                    <a:pt x="42" y="6"/>
                  </a:cubicBezTo>
                  <a:cubicBezTo>
                    <a:pt x="30" y="12"/>
                    <a:pt x="21" y="24"/>
                    <a:pt x="11" y="35"/>
                  </a:cubicBezTo>
                  <a:cubicBezTo>
                    <a:pt x="5" y="42"/>
                    <a:pt x="10" y="44"/>
                    <a:pt x="5" y="54"/>
                  </a:cubicBezTo>
                  <a:cubicBezTo>
                    <a:pt x="0" y="63"/>
                    <a:pt x="12" y="63"/>
                    <a:pt x="18" y="52"/>
                  </a:cubicBezTo>
                  <a:cubicBezTo>
                    <a:pt x="18" y="52"/>
                    <a:pt x="23" y="39"/>
                    <a:pt x="33" y="32"/>
                  </a:cubicBezTo>
                  <a:cubicBezTo>
                    <a:pt x="43" y="26"/>
                    <a:pt x="52" y="28"/>
                    <a:pt x="60" y="35"/>
                  </a:cubicBezTo>
                  <a:cubicBezTo>
                    <a:pt x="68" y="42"/>
                    <a:pt x="75" y="48"/>
                    <a:pt x="87" y="48"/>
                  </a:cubicBezTo>
                  <a:cubicBezTo>
                    <a:pt x="95" y="48"/>
                    <a:pt x="100" y="45"/>
                    <a:pt x="103" y="48"/>
                  </a:cubicBezTo>
                  <a:cubicBezTo>
                    <a:pt x="106" y="50"/>
                    <a:pt x="118" y="29"/>
                    <a:pt x="118" y="2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1" name="Freeform 43"/>
            <p:cNvSpPr>
              <a:spLocks/>
            </p:cNvSpPr>
            <p:nvPr/>
          </p:nvSpPr>
          <p:spPr bwMode="auto">
            <a:xfrm>
              <a:off x="3617261" y="3694848"/>
              <a:ext cx="137325" cy="177077"/>
            </a:xfrm>
            <a:custGeom>
              <a:avLst/>
              <a:gdLst>
                <a:gd name="T0" fmla="*/ 196440552 w 48"/>
                <a:gd name="T1" fmla="*/ 65258587 h 62"/>
                <a:gd name="T2" fmla="*/ 32740569 w 48"/>
                <a:gd name="T3" fmla="*/ 228400769 h 62"/>
                <a:gd name="T4" fmla="*/ 8185142 w 48"/>
                <a:gd name="T5" fmla="*/ 350758120 h 62"/>
                <a:gd name="T6" fmla="*/ 73663419 w 48"/>
                <a:gd name="T7" fmla="*/ 416016707 h 62"/>
                <a:gd name="T8" fmla="*/ 196440552 w 48"/>
                <a:gd name="T9" fmla="*/ 187615938 h 62"/>
                <a:gd name="T10" fmla="*/ 327399966 w 48"/>
                <a:gd name="T11" fmla="*/ 130514317 h 62"/>
                <a:gd name="T12" fmla="*/ 196440552 w 48"/>
                <a:gd name="T13" fmla="*/ 65258587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62">
                  <a:moveTo>
                    <a:pt x="24" y="8"/>
                  </a:moveTo>
                  <a:cubicBezTo>
                    <a:pt x="17" y="11"/>
                    <a:pt x="8" y="22"/>
                    <a:pt x="4" y="28"/>
                  </a:cubicBezTo>
                  <a:cubicBezTo>
                    <a:pt x="0" y="33"/>
                    <a:pt x="1" y="37"/>
                    <a:pt x="1" y="43"/>
                  </a:cubicBezTo>
                  <a:cubicBezTo>
                    <a:pt x="0" y="49"/>
                    <a:pt x="3" y="62"/>
                    <a:pt x="9" y="51"/>
                  </a:cubicBezTo>
                  <a:cubicBezTo>
                    <a:pt x="15" y="41"/>
                    <a:pt x="19" y="28"/>
                    <a:pt x="24" y="23"/>
                  </a:cubicBezTo>
                  <a:cubicBezTo>
                    <a:pt x="28" y="18"/>
                    <a:pt x="32" y="15"/>
                    <a:pt x="40" y="16"/>
                  </a:cubicBezTo>
                  <a:cubicBezTo>
                    <a:pt x="48" y="18"/>
                    <a:pt x="44" y="0"/>
                    <a:pt x="24" y="8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Freeform 44"/>
            <p:cNvSpPr>
              <a:spLocks/>
            </p:cNvSpPr>
            <p:nvPr/>
          </p:nvSpPr>
          <p:spPr bwMode="auto">
            <a:xfrm>
              <a:off x="3508847" y="3692439"/>
              <a:ext cx="233693" cy="116847"/>
            </a:xfrm>
            <a:custGeom>
              <a:avLst/>
              <a:gdLst>
                <a:gd name="T0" fmla="*/ 503565666 w 82"/>
                <a:gd name="T1" fmla="*/ 0 h 41"/>
                <a:gd name="T2" fmla="*/ 284270435 w 82"/>
                <a:gd name="T3" fmla="*/ 64975482 h 41"/>
                <a:gd name="T4" fmla="*/ 40611284 w 82"/>
                <a:gd name="T5" fmla="*/ 243663044 h 41"/>
                <a:gd name="T6" fmla="*/ 113708744 w 82"/>
                <a:gd name="T7" fmla="*/ 276152210 h 41"/>
                <a:gd name="T8" fmla="*/ 308637205 w 82"/>
                <a:gd name="T9" fmla="*/ 154320688 h 41"/>
                <a:gd name="T10" fmla="*/ 503565666 w 82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41">
                  <a:moveTo>
                    <a:pt x="62" y="0"/>
                  </a:moveTo>
                  <a:cubicBezTo>
                    <a:pt x="62" y="0"/>
                    <a:pt x="45" y="3"/>
                    <a:pt x="35" y="8"/>
                  </a:cubicBezTo>
                  <a:cubicBezTo>
                    <a:pt x="24" y="14"/>
                    <a:pt x="10" y="21"/>
                    <a:pt x="5" y="30"/>
                  </a:cubicBezTo>
                  <a:cubicBezTo>
                    <a:pt x="0" y="39"/>
                    <a:pt x="8" y="41"/>
                    <a:pt x="14" y="34"/>
                  </a:cubicBezTo>
                  <a:cubicBezTo>
                    <a:pt x="20" y="27"/>
                    <a:pt x="30" y="22"/>
                    <a:pt x="38" y="19"/>
                  </a:cubicBezTo>
                  <a:cubicBezTo>
                    <a:pt x="47" y="17"/>
                    <a:pt x="82" y="0"/>
                    <a:pt x="6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Freeform 45"/>
            <p:cNvSpPr>
              <a:spLocks/>
            </p:cNvSpPr>
            <p:nvPr/>
          </p:nvSpPr>
          <p:spPr bwMode="auto">
            <a:xfrm>
              <a:off x="3694356" y="3680393"/>
              <a:ext cx="193941" cy="122870"/>
            </a:xfrm>
            <a:custGeom>
              <a:avLst/>
              <a:gdLst>
                <a:gd name="T0" fmla="*/ 553133992 w 68"/>
                <a:gd name="T1" fmla="*/ 212287928 h 43"/>
                <a:gd name="T2" fmla="*/ 317238991 w 68"/>
                <a:gd name="T3" fmla="*/ 65321121 h 43"/>
                <a:gd name="T4" fmla="*/ 89478103 w 68"/>
                <a:gd name="T5" fmla="*/ 16330280 h 43"/>
                <a:gd name="T6" fmla="*/ 81343989 w 68"/>
                <a:gd name="T7" fmla="*/ 40824272 h 43"/>
                <a:gd name="T8" fmla="*/ 24402341 w 68"/>
                <a:gd name="T9" fmla="*/ 81648544 h 43"/>
                <a:gd name="T10" fmla="*/ 24402341 w 68"/>
                <a:gd name="T11" fmla="*/ 122475673 h 43"/>
                <a:gd name="T12" fmla="*/ 113880444 w 68"/>
                <a:gd name="T13" fmla="*/ 244948489 h 43"/>
                <a:gd name="T14" fmla="*/ 431119435 w 68"/>
                <a:gd name="T15" fmla="*/ 342930170 h 43"/>
                <a:gd name="T16" fmla="*/ 553133992 w 68"/>
                <a:gd name="T17" fmla="*/ 212287928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43">
                  <a:moveTo>
                    <a:pt x="68" y="26"/>
                  </a:moveTo>
                  <a:cubicBezTo>
                    <a:pt x="68" y="26"/>
                    <a:pt x="55" y="16"/>
                    <a:pt x="39" y="8"/>
                  </a:cubicBezTo>
                  <a:cubicBezTo>
                    <a:pt x="23" y="0"/>
                    <a:pt x="9" y="1"/>
                    <a:pt x="11" y="2"/>
                  </a:cubicBezTo>
                  <a:cubicBezTo>
                    <a:pt x="12" y="3"/>
                    <a:pt x="13" y="5"/>
                    <a:pt x="10" y="5"/>
                  </a:cubicBezTo>
                  <a:cubicBezTo>
                    <a:pt x="8" y="6"/>
                    <a:pt x="3" y="8"/>
                    <a:pt x="3" y="10"/>
                  </a:cubicBezTo>
                  <a:cubicBezTo>
                    <a:pt x="4" y="12"/>
                    <a:pt x="6" y="15"/>
                    <a:pt x="3" y="15"/>
                  </a:cubicBezTo>
                  <a:cubicBezTo>
                    <a:pt x="0" y="16"/>
                    <a:pt x="8" y="25"/>
                    <a:pt x="14" y="30"/>
                  </a:cubicBezTo>
                  <a:cubicBezTo>
                    <a:pt x="19" y="35"/>
                    <a:pt x="36" y="43"/>
                    <a:pt x="53" y="42"/>
                  </a:cubicBezTo>
                  <a:lnTo>
                    <a:pt x="68" y="26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Freeform 46"/>
            <p:cNvSpPr>
              <a:spLocks/>
            </p:cNvSpPr>
            <p:nvPr/>
          </p:nvSpPr>
          <p:spPr bwMode="auto">
            <a:xfrm>
              <a:off x="3614852" y="3692439"/>
              <a:ext cx="87936" cy="156598"/>
            </a:xfrm>
            <a:custGeom>
              <a:avLst/>
              <a:gdLst>
                <a:gd name="T0" fmla="*/ 209211091 w 31"/>
                <a:gd name="T1" fmla="*/ 64854350 h 55"/>
                <a:gd name="T2" fmla="*/ 96559401 w 31"/>
                <a:gd name="T3" fmla="*/ 210775214 h 55"/>
                <a:gd name="T4" fmla="*/ 40232138 w 31"/>
                <a:gd name="T5" fmla="*/ 340483913 h 55"/>
                <a:gd name="T6" fmla="*/ 32187413 w 31"/>
                <a:gd name="T7" fmla="*/ 445871520 h 55"/>
                <a:gd name="T8" fmla="*/ 16092288 w 31"/>
                <a:gd name="T9" fmla="*/ 299950656 h 55"/>
                <a:gd name="T10" fmla="*/ 88511839 w 31"/>
                <a:gd name="T11" fmla="*/ 162135875 h 55"/>
                <a:gd name="T12" fmla="*/ 209211091 w 31"/>
                <a:gd name="T13" fmla="*/ 6485435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5">
                  <a:moveTo>
                    <a:pt x="26" y="8"/>
                  </a:moveTo>
                  <a:cubicBezTo>
                    <a:pt x="26" y="8"/>
                    <a:pt x="16" y="20"/>
                    <a:pt x="12" y="26"/>
                  </a:cubicBezTo>
                  <a:cubicBezTo>
                    <a:pt x="8" y="32"/>
                    <a:pt x="7" y="36"/>
                    <a:pt x="5" y="42"/>
                  </a:cubicBezTo>
                  <a:cubicBezTo>
                    <a:pt x="4" y="48"/>
                    <a:pt x="4" y="55"/>
                    <a:pt x="4" y="55"/>
                  </a:cubicBezTo>
                  <a:cubicBezTo>
                    <a:pt x="4" y="55"/>
                    <a:pt x="0" y="45"/>
                    <a:pt x="2" y="37"/>
                  </a:cubicBezTo>
                  <a:cubicBezTo>
                    <a:pt x="5" y="29"/>
                    <a:pt x="5" y="27"/>
                    <a:pt x="11" y="20"/>
                  </a:cubicBezTo>
                  <a:cubicBezTo>
                    <a:pt x="17" y="13"/>
                    <a:pt x="31" y="0"/>
                    <a:pt x="26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Freeform 47"/>
            <p:cNvSpPr>
              <a:spLocks/>
            </p:cNvSpPr>
            <p:nvPr/>
          </p:nvSpPr>
          <p:spPr bwMode="auto">
            <a:xfrm>
              <a:off x="3563054" y="3700870"/>
              <a:ext cx="112028" cy="142143"/>
            </a:xfrm>
            <a:custGeom>
              <a:avLst/>
              <a:gdLst>
                <a:gd name="T0" fmla="*/ 321801866 w 39"/>
                <a:gd name="T1" fmla="*/ 0 h 50"/>
                <a:gd name="T2" fmla="*/ 156776005 w 39"/>
                <a:gd name="T3" fmla="*/ 145471989 h 50"/>
                <a:gd name="T4" fmla="*/ 49507758 w 39"/>
                <a:gd name="T5" fmla="*/ 274782319 h 50"/>
                <a:gd name="T6" fmla="*/ 24755315 w 39"/>
                <a:gd name="T7" fmla="*/ 387928147 h 50"/>
                <a:gd name="T8" fmla="*/ 8252729 w 39"/>
                <a:gd name="T9" fmla="*/ 387928147 h 50"/>
                <a:gd name="T10" fmla="*/ 41257902 w 39"/>
                <a:gd name="T11" fmla="*/ 258620660 h 50"/>
                <a:gd name="T12" fmla="*/ 132020689 w 39"/>
                <a:gd name="T13" fmla="*/ 137392581 h 50"/>
                <a:gd name="T14" fmla="*/ 321801866 w 39"/>
                <a:gd name="T15" fmla="*/ 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0">
                  <a:moveTo>
                    <a:pt x="39" y="0"/>
                  </a:moveTo>
                  <a:cubicBezTo>
                    <a:pt x="39" y="0"/>
                    <a:pt x="26" y="10"/>
                    <a:pt x="19" y="18"/>
                  </a:cubicBezTo>
                  <a:cubicBezTo>
                    <a:pt x="12" y="26"/>
                    <a:pt x="7" y="27"/>
                    <a:pt x="6" y="34"/>
                  </a:cubicBezTo>
                  <a:cubicBezTo>
                    <a:pt x="5" y="40"/>
                    <a:pt x="5" y="45"/>
                    <a:pt x="3" y="48"/>
                  </a:cubicBezTo>
                  <a:cubicBezTo>
                    <a:pt x="2" y="50"/>
                    <a:pt x="0" y="50"/>
                    <a:pt x="1" y="48"/>
                  </a:cubicBezTo>
                  <a:cubicBezTo>
                    <a:pt x="2" y="45"/>
                    <a:pt x="4" y="36"/>
                    <a:pt x="5" y="32"/>
                  </a:cubicBezTo>
                  <a:cubicBezTo>
                    <a:pt x="5" y="28"/>
                    <a:pt x="8" y="25"/>
                    <a:pt x="16" y="17"/>
                  </a:cubicBezTo>
                  <a:cubicBezTo>
                    <a:pt x="24" y="9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Freeform 48"/>
            <p:cNvSpPr>
              <a:spLocks/>
            </p:cNvSpPr>
            <p:nvPr/>
          </p:nvSpPr>
          <p:spPr bwMode="auto">
            <a:xfrm>
              <a:off x="3518484" y="3682802"/>
              <a:ext cx="181895" cy="108414"/>
            </a:xfrm>
            <a:custGeom>
              <a:avLst/>
              <a:gdLst>
                <a:gd name="T0" fmla="*/ 8077275 w 64"/>
                <a:gd name="T1" fmla="*/ 309305142 h 38"/>
                <a:gd name="T2" fmla="*/ 72698316 w 64"/>
                <a:gd name="T3" fmla="*/ 211629834 h 38"/>
                <a:gd name="T4" fmla="*/ 306947813 w 64"/>
                <a:gd name="T5" fmla="*/ 65116872 h 38"/>
                <a:gd name="T6" fmla="*/ 516965485 w 64"/>
                <a:gd name="T7" fmla="*/ 0 h 38"/>
                <a:gd name="T8" fmla="*/ 379646128 w 64"/>
                <a:gd name="T9" fmla="*/ 56977263 h 38"/>
                <a:gd name="T10" fmla="*/ 105007415 w 64"/>
                <a:gd name="T11" fmla="*/ 203490225 h 38"/>
                <a:gd name="T12" fmla="*/ 8077275 w 64"/>
                <a:gd name="T13" fmla="*/ 30930514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8">
                  <a:moveTo>
                    <a:pt x="1" y="38"/>
                  </a:moveTo>
                  <a:cubicBezTo>
                    <a:pt x="1" y="38"/>
                    <a:pt x="0" y="32"/>
                    <a:pt x="9" y="26"/>
                  </a:cubicBezTo>
                  <a:cubicBezTo>
                    <a:pt x="17" y="19"/>
                    <a:pt x="28" y="13"/>
                    <a:pt x="38" y="8"/>
                  </a:cubicBezTo>
                  <a:cubicBezTo>
                    <a:pt x="49" y="4"/>
                    <a:pt x="64" y="0"/>
                    <a:pt x="64" y="0"/>
                  </a:cubicBezTo>
                  <a:cubicBezTo>
                    <a:pt x="64" y="0"/>
                    <a:pt x="55" y="4"/>
                    <a:pt x="47" y="7"/>
                  </a:cubicBezTo>
                  <a:cubicBezTo>
                    <a:pt x="38" y="10"/>
                    <a:pt x="22" y="18"/>
                    <a:pt x="13" y="25"/>
                  </a:cubicBezTo>
                  <a:cubicBezTo>
                    <a:pt x="4" y="32"/>
                    <a:pt x="1" y="34"/>
                    <a:pt x="1" y="3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7" name="Freeform 49"/>
            <p:cNvSpPr>
              <a:spLocks/>
            </p:cNvSpPr>
            <p:nvPr/>
          </p:nvSpPr>
          <p:spPr bwMode="auto">
            <a:xfrm>
              <a:off x="3657013" y="3549090"/>
              <a:ext cx="103596" cy="66254"/>
            </a:xfrm>
            <a:custGeom>
              <a:avLst/>
              <a:gdLst>
                <a:gd name="T0" fmla="*/ 82810614 w 36"/>
                <a:gd name="T1" fmla="*/ 41489407 h 23"/>
                <a:gd name="T2" fmla="*/ 8281925 w 36"/>
                <a:gd name="T3" fmla="*/ 157661475 h 23"/>
                <a:gd name="T4" fmla="*/ 99371585 w 36"/>
                <a:gd name="T5" fmla="*/ 149362441 h 23"/>
                <a:gd name="T6" fmla="*/ 215304142 w 36"/>
                <a:gd name="T7" fmla="*/ 74679780 h 23"/>
                <a:gd name="T8" fmla="*/ 298114756 w 36"/>
                <a:gd name="T9" fmla="*/ 74679780 h 23"/>
                <a:gd name="T10" fmla="*/ 231867992 w 36"/>
                <a:gd name="T11" fmla="*/ 16595187 h 23"/>
                <a:gd name="T12" fmla="*/ 82810614 w 36"/>
                <a:gd name="T13" fmla="*/ 414894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3">
                  <a:moveTo>
                    <a:pt x="10" y="5"/>
                  </a:moveTo>
                  <a:cubicBezTo>
                    <a:pt x="10" y="5"/>
                    <a:pt x="2" y="18"/>
                    <a:pt x="1" y="19"/>
                  </a:cubicBezTo>
                  <a:cubicBezTo>
                    <a:pt x="0" y="20"/>
                    <a:pt x="8" y="23"/>
                    <a:pt x="12" y="18"/>
                  </a:cubicBezTo>
                  <a:cubicBezTo>
                    <a:pt x="16" y="13"/>
                    <a:pt x="22" y="8"/>
                    <a:pt x="26" y="9"/>
                  </a:cubicBezTo>
                  <a:cubicBezTo>
                    <a:pt x="29" y="9"/>
                    <a:pt x="36" y="9"/>
                    <a:pt x="36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13" y="0"/>
                    <a:pt x="10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Freeform 50"/>
            <p:cNvSpPr>
              <a:spLocks/>
            </p:cNvSpPr>
            <p:nvPr/>
          </p:nvSpPr>
          <p:spPr bwMode="auto">
            <a:xfrm>
              <a:off x="3585942" y="3521385"/>
              <a:ext cx="187918" cy="81913"/>
            </a:xfrm>
            <a:custGeom>
              <a:avLst/>
              <a:gdLst>
                <a:gd name="T0" fmla="*/ 535048102 w 66"/>
                <a:gd name="T1" fmla="*/ 7979456 h 29"/>
                <a:gd name="T2" fmla="*/ 162136220 w 66"/>
                <a:gd name="T3" fmla="*/ 87759893 h 29"/>
                <a:gd name="T4" fmla="*/ 24321145 w 66"/>
                <a:gd name="T5" fmla="*/ 199458155 h 29"/>
                <a:gd name="T6" fmla="*/ 162136220 w 66"/>
                <a:gd name="T7" fmla="*/ 167543155 h 29"/>
                <a:gd name="T8" fmla="*/ 518835904 w 66"/>
                <a:gd name="T9" fmla="*/ 71803806 h 29"/>
                <a:gd name="T10" fmla="*/ 535048102 w 66"/>
                <a:gd name="T11" fmla="*/ 797945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9">
                  <a:moveTo>
                    <a:pt x="66" y="1"/>
                  </a:moveTo>
                  <a:cubicBezTo>
                    <a:pt x="58" y="0"/>
                    <a:pt x="36" y="2"/>
                    <a:pt x="20" y="11"/>
                  </a:cubicBezTo>
                  <a:cubicBezTo>
                    <a:pt x="5" y="20"/>
                    <a:pt x="0" y="21"/>
                    <a:pt x="3" y="25"/>
                  </a:cubicBezTo>
                  <a:cubicBezTo>
                    <a:pt x="5" y="29"/>
                    <a:pt x="15" y="25"/>
                    <a:pt x="20" y="21"/>
                  </a:cubicBezTo>
                  <a:cubicBezTo>
                    <a:pt x="24" y="18"/>
                    <a:pt x="64" y="9"/>
                    <a:pt x="64" y="9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Freeform 51"/>
            <p:cNvSpPr>
              <a:spLocks/>
            </p:cNvSpPr>
            <p:nvPr/>
          </p:nvSpPr>
          <p:spPr bwMode="auto">
            <a:xfrm>
              <a:off x="3600397" y="3523794"/>
              <a:ext cx="304765" cy="162622"/>
            </a:xfrm>
            <a:custGeom>
              <a:avLst/>
              <a:gdLst>
                <a:gd name="T0" fmla="*/ 868053320 w 107"/>
                <a:gd name="T1" fmla="*/ 358147851 h 57"/>
                <a:gd name="T2" fmla="*/ 665236485 w 107"/>
                <a:gd name="T3" fmla="*/ 81396591 h 57"/>
                <a:gd name="T4" fmla="*/ 470534374 w 107"/>
                <a:gd name="T5" fmla="*/ 0 h 57"/>
                <a:gd name="T6" fmla="*/ 210928711 w 107"/>
                <a:gd name="T7" fmla="*/ 81396591 h 57"/>
                <a:gd name="T8" fmla="*/ 56788828 w 107"/>
                <a:gd name="T9" fmla="*/ 195351817 h 57"/>
                <a:gd name="T10" fmla="*/ 146028007 w 107"/>
                <a:gd name="T11" fmla="*/ 227910453 h 57"/>
                <a:gd name="T12" fmla="*/ 308279766 w 107"/>
                <a:gd name="T13" fmla="*/ 138374204 h 57"/>
                <a:gd name="T14" fmla="*/ 470534374 w 107"/>
                <a:gd name="T15" fmla="*/ 236052966 h 57"/>
                <a:gd name="T16" fmla="*/ 608447657 w 107"/>
                <a:gd name="T17" fmla="*/ 398846147 h 57"/>
                <a:gd name="T18" fmla="*/ 713913437 w 107"/>
                <a:gd name="T19" fmla="*/ 439544442 h 57"/>
                <a:gd name="T20" fmla="*/ 868053320 w 107"/>
                <a:gd name="T21" fmla="*/ 358147851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57">
                  <a:moveTo>
                    <a:pt x="107" y="44"/>
                  </a:moveTo>
                  <a:cubicBezTo>
                    <a:pt x="107" y="44"/>
                    <a:pt x="94" y="20"/>
                    <a:pt x="82" y="10"/>
                  </a:cubicBezTo>
                  <a:cubicBezTo>
                    <a:pt x="71" y="0"/>
                    <a:pt x="70" y="0"/>
                    <a:pt x="58" y="0"/>
                  </a:cubicBezTo>
                  <a:cubicBezTo>
                    <a:pt x="45" y="1"/>
                    <a:pt x="39" y="4"/>
                    <a:pt x="26" y="10"/>
                  </a:cubicBezTo>
                  <a:cubicBezTo>
                    <a:pt x="19" y="12"/>
                    <a:pt x="14" y="18"/>
                    <a:pt x="7" y="24"/>
                  </a:cubicBezTo>
                  <a:cubicBezTo>
                    <a:pt x="0" y="30"/>
                    <a:pt x="9" y="34"/>
                    <a:pt x="18" y="28"/>
                  </a:cubicBezTo>
                  <a:cubicBezTo>
                    <a:pt x="18" y="28"/>
                    <a:pt x="27" y="19"/>
                    <a:pt x="38" y="17"/>
                  </a:cubicBezTo>
                  <a:cubicBezTo>
                    <a:pt x="48" y="15"/>
                    <a:pt x="54" y="20"/>
                    <a:pt x="58" y="29"/>
                  </a:cubicBezTo>
                  <a:cubicBezTo>
                    <a:pt x="63" y="37"/>
                    <a:pt x="66" y="44"/>
                    <a:pt x="75" y="49"/>
                  </a:cubicBezTo>
                  <a:cubicBezTo>
                    <a:pt x="82" y="52"/>
                    <a:pt x="87" y="51"/>
                    <a:pt x="88" y="54"/>
                  </a:cubicBezTo>
                  <a:cubicBezTo>
                    <a:pt x="90" y="57"/>
                    <a:pt x="107" y="44"/>
                    <a:pt x="107" y="4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Freeform 52"/>
            <p:cNvSpPr>
              <a:spLocks/>
            </p:cNvSpPr>
            <p:nvPr/>
          </p:nvSpPr>
          <p:spPr bwMode="auto">
            <a:xfrm>
              <a:off x="3666650" y="3603298"/>
              <a:ext cx="184305" cy="68663"/>
            </a:xfrm>
            <a:custGeom>
              <a:avLst/>
              <a:gdLst>
                <a:gd name="T0" fmla="*/ 426110325 w 65"/>
                <a:gd name="T1" fmla="*/ 8185202 h 24"/>
                <a:gd name="T2" fmla="*/ 200997362 w 65"/>
                <a:gd name="T3" fmla="*/ 24555605 h 24"/>
                <a:gd name="T4" fmla="*/ 16079902 w 65"/>
                <a:gd name="T5" fmla="*/ 98222422 h 24"/>
                <a:gd name="T6" fmla="*/ 176876091 w 65"/>
                <a:gd name="T7" fmla="*/ 139145570 h 24"/>
                <a:gd name="T8" fmla="*/ 450231596 w 65"/>
                <a:gd name="T9" fmla="*/ 188256780 h 24"/>
                <a:gd name="T10" fmla="*/ 426110325 w 65"/>
                <a:gd name="T11" fmla="*/ 8185202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24">
                  <a:moveTo>
                    <a:pt x="53" y="1"/>
                  </a:moveTo>
                  <a:cubicBezTo>
                    <a:pt x="48" y="0"/>
                    <a:pt x="35" y="3"/>
                    <a:pt x="25" y="3"/>
                  </a:cubicBezTo>
                  <a:cubicBezTo>
                    <a:pt x="15" y="3"/>
                    <a:pt x="3" y="8"/>
                    <a:pt x="2" y="12"/>
                  </a:cubicBezTo>
                  <a:cubicBezTo>
                    <a:pt x="0" y="16"/>
                    <a:pt x="6" y="20"/>
                    <a:pt x="22" y="17"/>
                  </a:cubicBezTo>
                  <a:cubicBezTo>
                    <a:pt x="38" y="13"/>
                    <a:pt x="46" y="22"/>
                    <a:pt x="56" y="23"/>
                  </a:cubicBezTo>
                  <a:cubicBezTo>
                    <a:pt x="65" y="24"/>
                    <a:pt x="62" y="4"/>
                    <a:pt x="53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Freeform 53"/>
            <p:cNvSpPr>
              <a:spLocks/>
            </p:cNvSpPr>
            <p:nvPr/>
          </p:nvSpPr>
          <p:spPr bwMode="auto">
            <a:xfrm>
              <a:off x="3746154" y="3517771"/>
              <a:ext cx="156598" cy="156598"/>
            </a:xfrm>
            <a:custGeom>
              <a:avLst/>
              <a:gdLst>
                <a:gd name="T0" fmla="*/ 340483913 w 55"/>
                <a:gd name="T1" fmla="*/ 445871520 h 55"/>
                <a:gd name="T2" fmla="*/ 267523481 w 55"/>
                <a:gd name="T3" fmla="*/ 324268902 h 55"/>
                <a:gd name="T4" fmla="*/ 145920864 w 55"/>
                <a:gd name="T5" fmla="*/ 283735645 h 55"/>
                <a:gd name="T6" fmla="*/ 178348039 w 55"/>
                <a:gd name="T7" fmla="*/ 275629563 h 55"/>
                <a:gd name="T8" fmla="*/ 129708700 w 55"/>
                <a:gd name="T9" fmla="*/ 162135875 h 55"/>
                <a:gd name="T10" fmla="*/ 32427175 w 55"/>
                <a:gd name="T11" fmla="*/ 72960432 h 55"/>
                <a:gd name="T12" fmla="*/ 113493689 w 55"/>
                <a:gd name="T13" fmla="*/ 72960432 h 55"/>
                <a:gd name="T14" fmla="*/ 121602618 w 55"/>
                <a:gd name="T15" fmla="*/ 48639339 h 55"/>
                <a:gd name="T16" fmla="*/ 162135875 w 55"/>
                <a:gd name="T17" fmla="*/ 56748268 h 55"/>
                <a:gd name="T18" fmla="*/ 259417400 w 55"/>
                <a:gd name="T19" fmla="*/ 105387607 h 55"/>
                <a:gd name="T20" fmla="*/ 445871520 w 55"/>
                <a:gd name="T21" fmla="*/ 340483913 h 55"/>
                <a:gd name="T22" fmla="*/ 340483913 w 55"/>
                <a:gd name="T23" fmla="*/ 445871520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5">
                  <a:moveTo>
                    <a:pt x="42" y="55"/>
                  </a:moveTo>
                  <a:cubicBezTo>
                    <a:pt x="42" y="55"/>
                    <a:pt x="40" y="45"/>
                    <a:pt x="33" y="40"/>
                  </a:cubicBezTo>
                  <a:cubicBezTo>
                    <a:pt x="25" y="36"/>
                    <a:pt x="18" y="35"/>
                    <a:pt x="18" y="35"/>
                  </a:cubicBezTo>
                  <a:cubicBezTo>
                    <a:pt x="18" y="35"/>
                    <a:pt x="20" y="35"/>
                    <a:pt x="22" y="34"/>
                  </a:cubicBezTo>
                  <a:cubicBezTo>
                    <a:pt x="25" y="33"/>
                    <a:pt x="21" y="26"/>
                    <a:pt x="16" y="20"/>
                  </a:cubicBezTo>
                  <a:cubicBezTo>
                    <a:pt x="11" y="14"/>
                    <a:pt x="0" y="10"/>
                    <a:pt x="4" y="9"/>
                  </a:cubicBezTo>
                  <a:cubicBezTo>
                    <a:pt x="9" y="9"/>
                    <a:pt x="17" y="11"/>
                    <a:pt x="14" y="9"/>
                  </a:cubicBezTo>
                  <a:cubicBezTo>
                    <a:pt x="12" y="6"/>
                    <a:pt x="12" y="4"/>
                    <a:pt x="15" y="6"/>
                  </a:cubicBezTo>
                  <a:cubicBezTo>
                    <a:pt x="18" y="7"/>
                    <a:pt x="22" y="9"/>
                    <a:pt x="20" y="7"/>
                  </a:cubicBezTo>
                  <a:cubicBezTo>
                    <a:pt x="18" y="5"/>
                    <a:pt x="19" y="0"/>
                    <a:pt x="32" y="13"/>
                  </a:cubicBezTo>
                  <a:cubicBezTo>
                    <a:pt x="46" y="27"/>
                    <a:pt x="55" y="42"/>
                    <a:pt x="55" y="42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Freeform 54"/>
            <p:cNvSpPr>
              <a:spLocks/>
            </p:cNvSpPr>
            <p:nvPr/>
          </p:nvSpPr>
          <p:spPr bwMode="auto">
            <a:xfrm>
              <a:off x="3614852" y="3526203"/>
              <a:ext cx="145757" cy="77095"/>
            </a:xfrm>
            <a:custGeom>
              <a:avLst/>
              <a:gdLst>
                <a:gd name="T0" fmla="*/ 0 w 51"/>
                <a:gd name="T1" fmla="*/ 220134779 h 27"/>
                <a:gd name="T2" fmla="*/ 122521619 w 51"/>
                <a:gd name="T3" fmla="*/ 105991348 h 27"/>
                <a:gd name="T4" fmla="*/ 302217137 w 51"/>
                <a:gd name="T5" fmla="*/ 24459103 h 27"/>
                <a:gd name="T6" fmla="*/ 392066324 w 51"/>
                <a:gd name="T7" fmla="*/ 8152082 h 27"/>
                <a:gd name="T8" fmla="*/ 236872273 w 51"/>
                <a:gd name="T9" fmla="*/ 32611185 h 27"/>
                <a:gd name="T10" fmla="*/ 49008648 w 51"/>
                <a:gd name="T11" fmla="*/ 138602533 h 27"/>
                <a:gd name="T12" fmla="*/ 0 w 51"/>
                <a:gd name="T13" fmla="*/ 22013477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27">
                  <a:moveTo>
                    <a:pt x="0" y="27"/>
                  </a:moveTo>
                  <a:cubicBezTo>
                    <a:pt x="0" y="27"/>
                    <a:pt x="8" y="17"/>
                    <a:pt x="15" y="13"/>
                  </a:cubicBezTo>
                  <a:cubicBezTo>
                    <a:pt x="22" y="9"/>
                    <a:pt x="31" y="4"/>
                    <a:pt x="37" y="3"/>
                  </a:cubicBezTo>
                  <a:cubicBezTo>
                    <a:pt x="43" y="2"/>
                    <a:pt x="51" y="1"/>
                    <a:pt x="48" y="1"/>
                  </a:cubicBezTo>
                  <a:cubicBezTo>
                    <a:pt x="45" y="0"/>
                    <a:pt x="37" y="0"/>
                    <a:pt x="29" y="4"/>
                  </a:cubicBezTo>
                  <a:cubicBezTo>
                    <a:pt x="21" y="7"/>
                    <a:pt x="11" y="12"/>
                    <a:pt x="6" y="17"/>
                  </a:cubicBezTo>
                  <a:cubicBezTo>
                    <a:pt x="2" y="2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Freeform 55"/>
            <p:cNvSpPr>
              <a:spLocks/>
            </p:cNvSpPr>
            <p:nvPr/>
          </p:nvSpPr>
          <p:spPr bwMode="auto">
            <a:xfrm>
              <a:off x="3666650" y="3609321"/>
              <a:ext cx="121665" cy="39752"/>
            </a:xfrm>
            <a:custGeom>
              <a:avLst/>
              <a:gdLst>
                <a:gd name="T0" fmla="*/ 344241215 w 43"/>
                <a:gd name="T1" fmla="*/ 16125115 h 14"/>
                <a:gd name="T2" fmla="*/ 184130075 w 43"/>
                <a:gd name="T3" fmla="*/ 32250230 h 14"/>
                <a:gd name="T4" fmla="*/ 48035040 w 43"/>
                <a:gd name="T5" fmla="*/ 72561597 h 14"/>
                <a:gd name="T6" fmla="*/ 24016105 w 43"/>
                <a:gd name="T7" fmla="*/ 112872965 h 14"/>
                <a:gd name="T8" fmla="*/ 16011680 w 43"/>
                <a:gd name="T9" fmla="*/ 80622735 h 14"/>
                <a:gd name="T10" fmla="*/ 168118395 w 43"/>
                <a:gd name="T11" fmla="*/ 8061138 h 14"/>
                <a:gd name="T12" fmla="*/ 344241215 w 43"/>
                <a:gd name="T13" fmla="*/ 16125115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4">
                  <a:moveTo>
                    <a:pt x="43" y="2"/>
                  </a:moveTo>
                  <a:cubicBezTo>
                    <a:pt x="43" y="2"/>
                    <a:pt x="30" y="2"/>
                    <a:pt x="23" y="4"/>
                  </a:cubicBezTo>
                  <a:cubicBezTo>
                    <a:pt x="16" y="5"/>
                    <a:pt x="8" y="6"/>
                    <a:pt x="6" y="9"/>
                  </a:cubicBezTo>
                  <a:cubicBezTo>
                    <a:pt x="3" y="12"/>
                    <a:pt x="3" y="14"/>
                    <a:pt x="3" y="14"/>
                  </a:cubicBezTo>
                  <a:cubicBezTo>
                    <a:pt x="3" y="14"/>
                    <a:pt x="0" y="14"/>
                    <a:pt x="2" y="10"/>
                  </a:cubicBezTo>
                  <a:cubicBezTo>
                    <a:pt x="3" y="7"/>
                    <a:pt x="11" y="2"/>
                    <a:pt x="21" y="1"/>
                  </a:cubicBezTo>
                  <a:cubicBezTo>
                    <a:pt x="31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4" name="Freeform 56"/>
            <p:cNvSpPr>
              <a:spLocks/>
            </p:cNvSpPr>
            <p:nvPr/>
          </p:nvSpPr>
          <p:spPr bwMode="auto">
            <a:xfrm>
              <a:off x="3464277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5803837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Freeform 57"/>
            <p:cNvSpPr>
              <a:spLocks/>
            </p:cNvSpPr>
            <p:nvPr/>
          </p:nvSpPr>
          <p:spPr bwMode="auto">
            <a:xfrm>
              <a:off x="3512461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Freeform 58"/>
            <p:cNvSpPr>
              <a:spLocks/>
            </p:cNvSpPr>
            <p:nvPr/>
          </p:nvSpPr>
          <p:spPr bwMode="auto">
            <a:xfrm>
              <a:off x="3543780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3375074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3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7" name="Freeform 59"/>
            <p:cNvSpPr>
              <a:spLocks/>
            </p:cNvSpPr>
            <p:nvPr/>
          </p:nvSpPr>
          <p:spPr bwMode="auto">
            <a:xfrm>
              <a:off x="3577509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047315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8" name="Freeform 60"/>
            <p:cNvSpPr>
              <a:spLocks/>
            </p:cNvSpPr>
            <p:nvPr/>
          </p:nvSpPr>
          <p:spPr bwMode="auto">
            <a:xfrm>
              <a:off x="360882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1924717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9" name="Freeform 61"/>
            <p:cNvSpPr>
              <a:spLocks/>
            </p:cNvSpPr>
            <p:nvPr/>
          </p:nvSpPr>
          <p:spPr bwMode="auto">
            <a:xfrm>
              <a:off x="364014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10157317 w 26"/>
                <a:gd name="T3" fmla="*/ 0 h 9"/>
                <a:gd name="T4" fmla="*/ 3482663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0" name="Freeform 62"/>
            <p:cNvSpPr>
              <a:spLocks/>
            </p:cNvSpPr>
            <p:nvPr/>
          </p:nvSpPr>
          <p:spPr bwMode="auto">
            <a:xfrm>
              <a:off x="3675082" y="3871924"/>
              <a:ext cx="31320" cy="13251"/>
            </a:xfrm>
            <a:custGeom>
              <a:avLst/>
              <a:gdLst>
                <a:gd name="T0" fmla="*/ 0 w 26"/>
                <a:gd name="T1" fmla="*/ 13060667 h 11"/>
                <a:gd name="T2" fmla="*/ 5803837 w 26"/>
                <a:gd name="T3" fmla="*/ 0 h 11"/>
                <a:gd name="T4" fmla="*/ 30473155 w 26"/>
                <a:gd name="T5" fmla="*/ 0 h 11"/>
                <a:gd name="T6" fmla="*/ 37728554 w 26"/>
                <a:gd name="T7" fmla="*/ 15962636 h 11"/>
                <a:gd name="T8" fmla="*/ 0 w 26"/>
                <a:gd name="T9" fmla="*/ 1306066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9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1" name="Freeform 63"/>
            <p:cNvSpPr>
              <a:spLocks/>
            </p:cNvSpPr>
            <p:nvPr/>
          </p:nvSpPr>
          <p:spPr bwMode="auto">
            <a:xfrm>
              <a:off x="3706402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5803837 w 26"/>
                <a:gd name="T3" fmla="*/ 0 h 9"/>
                <a:gd name="T4" fmla="*/ 33375074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2" name="Freeform 64"/>
            <p:cNvSpPr>
              <a:spLocks/>
            </p:cNvSpPr>
            <p:nvPr/>
          </p:nvSpPr>
          <p:spPr bwMode="auto">
            <a:xfrm>
              <a:off x="3740131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047315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Freeform 65"/>
            <p:cNvSpPr>
              <a:spLocks/>
            </p:cNvSpPr>
            <p:nvPr/>
          </p:nvSpPr>
          <p:spPr bwMode="auto">
            <a:xfrm>
              <a:off x="3771451" y="3874333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Freeform 66"/>
            <p:cNvSpPr>
              <a:spLocks/>
            </p:cNvSpPr>
            <p:nvPr/>
          </p:nvSpPr>
          <p:spPr bwMode="auto">
            <a:xfrm>
              <a:off x="3802770" y="3876742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482663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5" name="Freeform 67"/>
            <p:cNvSpPr>
              <a:spLocks/>
            </p:cNvSpPr>
            <p:nvPr/>
          </p:nvSpPr>
          <p:spPr bwMode="auto">
            <a:xfrm>
              <a:off x="2506618" y="4216441"/>
              <a:ext cx="193941" cy="150576"/>
            </a:xfrm>
            <a:custGeom>
              <a:avLst/>
              <a:gdLst>
                <a:gd name="T0" fmla="*/ 309104877 w 68"/>
                <a:gd name="T1" fmla="*/ 0 h 53"/>
                <a:gd name="T2" fmla="*/ 0 w 68"/>
                <a:gd name="T3" fmla="*/ 266363262 h 53"/>
                <a:gd name="T4" fmla="*/ 89478103 w 68"/>
                <a:gd name="T5" fmla="*/ 395509172 h 53"/>
                <a:gd name="T6" fmla="*/ 284702536 w 68"/>
                <a:gd name="T7" fmla="*/ 379366288 h 53"/>
                <a:gd name="T8" fmla="*/ 553133992 w 68"/>
                <a:gd name="T9" fmla="*/ 153360235 h 53"/>
                <a:gd name="T10" fmla="*/ 309104877 w 68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3">
                  <a:moveTo>
                    <a:pt x="3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" y="45"/>
                    <a:pt x="11" y="49"/>
                  </a:cubicBezTo>
                  <a:cubicBezTo>
                    <a:pt x="20" y="53"/>
                    <a:pt x="35" y="47"/>
                    <a:pt x="35" y="4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6" name="Freeform 68"/>
            <p:cNvSpPr>
              <a:spLocks/>
            </p:cNvSpPr>
            <p:nvPr/>
          </p:nvSpPr>
          <p:spPr bwMode="auto">
            <a:xfrm>
              <a:off x="3033029" y="4373039"/>
              <a:ext cx="145757" cy="208397"/>
            </a:xfrm>
            <a:custGeom>
              <a:avLst/>
              <a:gdLst>
                <a:gd name="T0" fmla="*/ 89849188 w 51"/>
                <a:gd name="T1" fmla="*/ 0 h 73"/>
                <a:gd name="T2" fmla="*/ 16336216 w 51"/>
                <a:gd name="T3" fmla="*/ 391181152 h 73"/>
                <a:gd name="T4" fmla="*/ 163362159 w 51"/>
                <a:gd name="T5" fmla="*/ 578621407 h 73"/>
                <a:gd name="T6" fmla="*/ 318553352 w 51"/>
                <a:gd name="T7" fmla="*/ 415629261 h 73"/>
                <a:gd name="T8" fmla="*/ 416570648 w 51"/>
                <a:gd name="T9" fmla="*/ 24448108 h 73"/>
                <a:gd name="T10" fmla="*/ 89849188 w 51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3">
                  <a:moveTo>
                    <a:pt x="11" y="0"/>
                  </a:moveTo>
                  <a:cubicBezTo>
                    <a:pt x="11" y="0"/>
                    <a:pt x="4" y="36"/>
                    <a:pt x="2" y="48"/>
                  </a:cubicBezTo>
                  <a:cubicBezTo>
                    <a:pt x="0" y="60"/>
                    <a:pt x="9" y="73"/>
                    <a:pt x="20" y="71"/>
                  </a:cubicBezTo>
                  <a:cubicBezTo>
                    <a:pt x="32" y="69"/>
                    <a:pt x="39" y="51"/>
                    <a:pt x="39" y="51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7" name="Freeform 69"/>
            <p:cNvSpPr>
              <a:spLocks/>
            </p:cNvSpPr>
            <p:nvPr/>
          </p:nvSpPr>
          <p:spPr bwMode="auto">
            <a:xfrm>
              <a:off x="2571666" y="3723758"/>
              <a:ext cx="619166" cy="617962"/>
            </a:xfrm>
            <a:custGeom>
              <a:avLst/>
              <a:gdLst>
                <a:gd name="T0" fmla="*/ 1766666062 w 217"/>
                <a:gd name="T1" fmla="*/ 470363058 h 217"/>
                <a:gd name="T2" fmla="*/ 1270046424 w 217"/>
                <a:gd name="T3" fmla="*/ 243291924 h 217"/>
                <a:gd name="T4" fmla="*/ 0 w 217"/>
                <a:gd name="T5" fmla="*/ 1224561473 h 217"/>
                <a:gd name="T6" fmla="*/ 219815343 w 217"/>
                <a:gd name="T7" fmla="*/ 1589497935 h 217"/>
                <a:gd name="T8" fmla="*/ 512903419 w 217"/>
                <a:gd name="T9" fmla="*/ 1759801997 h 217"/>
                <a:gd name="T10" fmla="*/ 1042087764 w 217"/>
                <a:gd name="T11" fmla="*/ 1224561473 h 217"/>
                <a:gd name="T12" fmla="*/ 1538710256 w 217"/>
                <a:gd name="T13" fmla="*/ 835296672 h 217"/>
                <a:gd name="T14" fmla="*/ 1766666062 w 217"/>
                <a:gd name="T15" fmla="*/ 470363058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" h="217">
                  <a:moveTo>
                    <a:pt x="217" y="58"/>
                  </a:moveTo>
                  <a:cubicBezTo>
                    <a:pt x="217" y="58"/>
                    <a:pt x="188" y="0"/>
                    <a:pt x="156" y="30"/>
                  </a:cubicBezTo>
                  <a:cubicBezTo>
                    <a:pt x="124" y="59"/>
                    <a:pt x="0" y="151"/>
                    <a:pt x="0" y="151"/>
                  </a:cubicBezTo>
                  <a:cubicBezTo>
                    <a:pt x="0" y="151"/>
                    <a:pt x="11" y="185"/>
                    <a:pt x="27" y="196"/>
                  </a:cubicBezTo>
                  <a:cubicBezTo>
                    <a:pt x="43" y="207"/>
                    <a:pt x="63" y="217"/>
                    <a:pt x="63" y="217"/>
                  </a:cubicBezTo>
                  <a:cubicBezTo>
                    <a:pt x="63" y="217"/>
                    <a:pt x="109" y="165"/>
                    <a:pt x="128" y="151"/>
                  </a:cubicBezTo>
                  <a:cubicBezTo>
                    <a:pt x="146" y="137"/>
                    <a:pt x="189" y="103"/>
                    <a:pt x="189" y="103"/>
                  </a:cubicBezTo>
                  <a:lnTo>
                    <a:pt x="217" y="58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8" name="Freeform 70"/>
            <p:cNvSpPr>
              <a:spLocks/>
            </p:cNvSpPr>
            <p:nvPr/>
          </p:nvSpPr>
          <p:spPr bwMode="auto">
            <a:xfrm>
              <a:off x="3230584" y="3749055"/>
              <a:ext cx="757696" cy="832381"/>
            </a:xfrm>
            <a:custGeom>
              <a:avLst/>
              <a:gdLst>
                <a:gd name="T0" fmla="*/ 48683392 w 266"/>
                <a:gd name="T1" fmla="*/ 0 h 292"/>
                <a:gd name="T2" fmla="*/ 770816104 w 266"/>
                <a:gd name="T3" fmla="*/ 788224898 h 292"/>
                <a:gd name="T4" fmla="*/ 1103481679 w 266"/>
                <a:gd name="T5" fmla="*/ 1113266828 h 292"/>
                <a:gd name="T6" fmla="*/ 1801274119 w 266"/>
                <a:gd name="T7" fmla="*/ 1495190027 h 292"/>
                <a:gd name="T8" fmla="*/ 2147483646 w 266"/>
                <a:gd name="T9" fmla="*/ 2072138383 h 292"/>
                <a:gd name="T10" fmla="*/ 1606540550 w 266"/>
                <a:gd name="T11" fmla="*/ 2147483646 h 292"/>
                <a:gd name="T12" fmla="*/ 697789592 w 266"/>
                <a:gd name="T13" fmla="*/ 1844610458 h 292"/>
                <a:gd name="T14" fmla="*/ 0 w 266"/>
                <a:gd name="T15" fmla="*/ 958871555 h 292"/>
                <a:gd name="T16" fmla="*/ 48683392 w 266"/>
                <a:gd name="T17" fmla="*/ 0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6" h="292">
                  <a:moveTo>
                    <a:pt x="6" y="0"/>
                  </a:moveTo>
                  <a:cubicBezTo>
                    <a:pt x="29" y="3"/>
                    <a:pt x="73" y="67"/>
                    <a:pt x="95" y="97"/>
                  </a:cubicBezTo>
                  <a:cubicBezTo>
                    <a:pt x="115" y="125"/>
                    <a:pt x="127" y="136"/>
                    <a:pt x="136" y="137"/>
                  </a:cubicBezTo>
                  <a:cubicBezTo>
                    <a:pt x="146" y="138"/>
                    <a:pt x="198" y="152"/>
                    <a:pt x="222" y="184"/>
                  </a:cubicBezTo>
                  <a:cubicBezTo>
                    <a:pt x="245" y="217"/>
                    <a:pt x="266" y="255"/>
                    <a:pt x="266" y="255"/>
                  </a:cubicBezTo>
                  <a:cubicBezTo>
                    <a:pt x="266" y="255"/>
                    <a:pt x="227" y="283"/>
                    <a:pt x="198" y="287"/>
                  </a:cubicBezTo>
                  <a:cubicBezTo>
                    <a:pt x="161" y="292"/>
                    <a:pt x="131" y="278"/>
                    <a:pt x="86" y="227"/>
                  </a:cubicBezTo>
                  <a:cubicBezTo>
                    <a:pt x="41" y="176"/>
                    <a:pt x="0" y="118"/>
                    <a:pt x="0" y="11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9" name="Freeform 71"/>
            <p:cNvSpPr>
              <a:spLocks/>
            </p:cNvSpPr>
            <p:nvPr/>
          </p:nvSpPr>
          <p:spPr bwMode="auto">
            <a:xfrm>
              <a:off x="2942684" y="3740623"/>
              <a:ext cx="407156" cy="695056"/>
            </a:xfrm>
            <a:custGeom>
              <a:avLst/>
              <a:gdLst>
                <a:gd name="T0" fmla="*/ 867427351 w 143"/>
                <a:gd name="T1" fmla="*/ 24344052 h 244"/>
                <a:gd name="T2" fmla="*/ 437766728 w 143"/>
                <a:gd name="T3" fmla="*/ 738417239 h 244"/>
                <a:gd name="T4" fmla="*/ 0 w 143"/>
                <a:gd name="T5" fmla="*/ 1631008724 h 244"/>
                <a:gd name="T6" fmla="*/ 453981787 w 143"/>
                <a:gd name="T7" fmla="*/ 1890671961 h 244"/>
                <a:gd name="T8" fmla="*/ 899854621 w 143"/>
                <a:gd name="T9" fmla="*/ 1947472849 h 244"/>
                <a:gd name="T10" fmla="*/ 1053884868 w 143"/>
                <a:gd name="T11" fmla="*/ 1071109782 h 244"/>
                <a:gd name="T12" fmla="*/ 867427351 w 143"/>
                <a:gd name="T13" fmla="*/ 24344052 h 2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244">
                  <a:moveTo>
                    <a:pt x="107" y="3"/>
                  </a:moveTo>
                  <a:cubicBezTo>
                    <a:pt x="82" y="0"/>
                    <a:pt x="79" y="28"/>
                    <a:pt x="54" y="91"/>
                  </a:cubicBezTo>
                  <a:cubicBezTo>
                    <a:pt x="28" y="155"/>
                    <a:pt x="0" y="201"/>
                    <a:pt x="0" y="201"/>
                  </a:cubicBezTo>
                  <a:cubicBezTo>
                    <a:pt x="0" y="201"/>
                    <a:pt x="28" y="223"/>
                    <a:pt x="56" y="233"/>
                  </a:cubicBezTo>
                  <a:cubicBezTo>
                    <a:pt x="83" y="244"/>
                    <a:pt x="111" y="240"/>
                    <a:pt x="111" y="240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0" y="132"/>
                    <a:pt x="143" y="7"/>
                    <a:pt x="10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0" name="Freeform 72"/>
            <p:cNvSpPr>
              <a:spLocks/>
            </p:cNvSpPr>
            <p:nvPr/>
          </p:nvSpPr>
          <p:spPr bwMode="auto">
            <a:xfrm>
              <a:off x="2694536" y="3788807"/>
              <a:ext cx="475819" cy="552913"/>
            </a:xfrm>
            <a:custGeom>
              <a:avLst/>
              <a:gdLst>
                <a:gd name="T0" fmla="*/ 1120288768 w 167"/>
                <a:gd name="T1" fmla="*/ 0 h 194"/>
                <a:gd name="T2" fmla="*/ 1209586033 w 167"/>
                <a:gd name="T3" fmla="*/ 194950284 h 194"/>
                <a:gd name="T4" fmla="*/ 1079698843 w 167"/>
                <a:gd name="T5" fmla="*/ 414265790 h 194"/>
                <a:gd name="T6" fmla="*/ 901101463 w 167"/>
                <a:gd name="T7" fmla="*/ 398020408 h 194"/>
                <a:gd name="T8" fmla="*/ 990398729 w 167"/>
                <a:gd name="T9" fmla="*/ 487372859 h 194"/>
                <a:gd name="T10" fmla="*/ 811804198 w 167"/>
                <a:gd name="T11" fmla="*/ 536109005 h 194"/>
                <a:gd name="T12" fmla="*/ 966046483 w 167"/>
                <a:gd name="T13" fmla="*/ 576725310 h 194"/>
                <a:gd name="T14" fmla="*/ 771211424 w 167"/>
                <a:gd name="T15" fmla="*/ 787920975 h 194"/>
                <a:gd name="T16" fmla="*/ 422136929 w 167"/>
                <a:gd name="T17" fmla="*/ 1072220860 h 194"/>
                <a:gd name="T18" fmla="*/ 178597380 w 167"/>
                <a:gd name="T19" fmla="*/ 1405259740 h 194"/>
                <a:gd name="T20" fmla="*/ 0 w 167"/>
                <a:gd name="T21" fmla="*/ 1486486650 h 194"/>
                <a:gd name="T22" fmla="*/ 162359700 w 167"/>
                <a:gd name="T23" fmla="*/ 1575839101 h 194"/>
                <a:gd name="T24" fmla="*/ 714386669 w 167"/>
                <a:gd name="T25" fmla="*/ 1047852787 h 194"/>
                <a:gd name="T26" fmla="*/ 1136523598 w 167"/>
                <a:gd name="T27" fmla="*/ 731059289 h 194"/>
                <a:gd name="T28" fmla="*/ 1355710903 w 167"/>
                <a:gd name="T29" fmla="*/ 186827593 h 194"/>
                <a:gd name="T30" fmla="*/ 1120288768 w 167"/>
                <a:gd name="T31" fmla="*/ 0 h 1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7" h="194">
                  <a:moveTo>
                    <a:pt x="138" y="0"/>
                  </a:moveTo>
                  <a:cubicBezTo>
                    <a:pt x="138" y="0"/>
                    <a:pt x="151" y="7"/>
                    <a:pt x="149" y="24"/>
                  </a:cubicBezTo>
                  <a:cubicBezTo>
                    <a:pt x="147" y="40"/>
                    <a:pt x="144" y="53"/>
                    <a:pt x="133" y="51"/>
                  </a:cubicBezTo>
                  <a:cubicBezTo>
                    <a:pt x="123" y="49"/>
                    <a:pt x="104" y="44"/>
                    <a:pt x="111" y="49"/>
                  </a:cubicBezTo>
                  <a:cubicBezTo>
                    <a:pt x="118" y="54"/>
                    <a:pt x="131" y="58"/>
                    <a:pt x="122" y="60"/>
                  </a:cubicBezTo>
                  <a:cubicBezTo>
                    <a:pt x="113" y="63"/>
                    <a:pt x="98" y="64"/>
                    <a:pt x="100" y="66"/>
                  </a:cubicBezTo>
                  <a:cubicBezTo>
                    <a:pt x="102" y="69"/>
                    <a:pt x="120" y="64"/>
                    <a:pt x="119" y="71"/>
                  </a:cubicBezTo>
                  <a:cubicBezTo>
                    <a:pt x="117" y="79"/>
                    <a:pt x="118" y="88"/>
                    <a:pt x="95" y="97"/>
                  </a:cubicBezTo>
                  <a:cubicBezTo>
                    <a:pt x="72" y="106"/>
                    <a:pt x="67" y="111"/>
                    <a:pt x="52" y="132"/>
                  </a:cubicBezTo>
                  <a:cubicBezTo>
                    <a:pt x="37" y="153"/>
                    <a:pt x="33" y="162"/>
                    <a:pt x="22" y="173"/>
                  </a:cubicBezTo>
                  <a:cubicBezTo>
                    <a:pt x="10" y="184"/>
                    <a:pt x="0" y="183"/>
                    <a:pt x="0" y="183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20" y="194"/>
                    <a:pt x="71" y="145"/>
                    <a:pt x="88" y="129"/>
                  </a:cubicBezTo>
                  <a:cubicBezTo>
                    <a:pt x="106" y="113"/>
                    <a:pt x="140" y="90"/>
                    <a:pt x="140" y="90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52" y="3"/>
                    <a:pt x="138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1" name="Freeform 73"/>
            <p:cNvSpPr>
              <a:spLocks/>
            </p:cNvSpPr>
            <p:nvPr/>
          </p:nvSpPr>
          <p:spPr bwMode="auto">
            <a:xfrm>
              <a:off x="2942684" y="3723758"/>
              <a:ext cx="321629" cy="634826"/>
            </a:xfrm>
            <a:custGeom>
              <a:avLst/>
              <a:gdLst>
                <a:gd name="T0" fmla="*/ 866835695 w 113"/>
                <a:gd name="T1" fmla="*/ 72936668 h 223"/>
                <a:gd name="T2" fmla="*/ 696711032 w 113"/>
                <a:gd name="T3" fmla="*/ 275537258 h 223"/>
                <a:gd name="T4" fmla="*/ 648102359 w 113"/>
                <a:gd name="T5" fmla="*/ 542966962 h 223"/>
                <a:gd name="T6" fmla="*/ 542784516 w 113"/>
                <a:gd name="T7" fmla="*/ 777983533 h 223"/>
                <a:gd name="T8" fmla="*/ 380760349 w 113"/>
                <a:gd name="T9" fmla="*/ 1142664026 h 223"/>
                <a:gd name="T10" fmla="*/ 332151676 w 113"/>
                <a:gd name="T11" fmla="*/ 1418201284 h 223"/>
                <a:gd name="T12" fmla="*/ 226836680 w 113"/>
                <a:gd name="T13" fmla="*/ 1555969913 h 223"/>
                <a:gd name="T14" fmla="*/ 137722676 w 113"/>
                <a:gd name="T15" fmla="*/ 1685633835 h 223"/>
                <a:gd name="T16" fmla="*/ 202532343 w 113"/>
                <a:gd name="T17" fmla="*/ 1807193051 h 223"/>
                <a:gd name="T18" fmla="*/ 0 w 113"/>
                <a:gd name="T19" fmla="*/ 1677529128 h 223"/>
                <a:gd name="T20" fmla="*/ 437469519 w 113"/>
                <a:gd name="T21" fmla="*/ 786088240 h 223"/>
                <a:gd name="T22" fmla="*/ 866835695 w 113"/>
                <a:gd name="T23" fmla="*/ 7293666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223">
                  <a:moveTo>
                    <a:pt x="107" y="9"/>
                  </a:moveTo>
                  <a:cubicBezTo>
                    <a:pt x="113" y="11"/>
                    <a:pt x="89" y="16"/>
                    <a:pt x="86" y="34"/>
                  </a:cubicBezTo>
                  <a:cubicBezTo>
                    <a:pt x="83" y="52"/>
                    <a:pt x="84" y="73"/>
                    <a:pt x="80" y="67"/>
                  </a:cubicBezTo>
                  <a:cubicBezTo>
                    <a:pt x="76" y="60"/>
                    <a:pt x="74" y="74"/>
                    <a:pt x="67" y="96"/>
                  </a:cubicBezTo>
                  <a:cubicBezTo>
                    <a:pt x="60" y="119"/>
                    <a:pt x="53" y="130"/>
                    <a:pt x="47" y="141"/>
                  </a:cubicBezTo>
                  <a:cubicBezTo>
                    <a:pt x="42" y="152"/>
                    <a:pt x="43" y="162"/>
                    <a:pt x="41" y="175"/>
                  </a:cubicBezTo>
                  <a:cubicBezTo>
                    <a:pt x="39" y="188"/>
                    <a:pt x="37" y="189"/>
                    <a:pt x="28" y="192"/>
                  </a:cubicBezTo>
                  <a:cubicBezTo>
                    <a:pt x="19" y="196"/>
                    <a:pt x="15" y="200"/>
                    <a:pt x="17" y="208"/>
                  </a:cubicBezTo>
                  <a:cubicBezTo>
                    <a:pt x="20" y="216"/>
                    <a:pt x="25" y="223"/>
                    <a:pt x="25" y="22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38" y="142"/>
                    <a:pt x="54" y="97"/>
                  </a:cubicBezTo>
                  <a:cubicBezTo>
                    <a:pt x="69" y="52"/>
                    <a:pt x="84" y="0"/>
                    <a:pt x="107" y="9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2" name="Freeform 74"/>
            <p:cNvSpPr>
              <a:spLocks/>
            </p:cNvSpPr>
            <p:nvPr/>
          </p:nvSpPr>
          <p:spPr bwMode="auto">
            <a:xfrm>
              <a:off x="3222152" y="3930950"/>
              <a:ext cx="757696" cy="644463"/>
            </a:xfrm>
            <a:custGeom>
              <a:avLst/>
              <a:gdLst>
                <a:gd name="T0" fmla="*/ 0 w 266"/>
                <a:gd name="T1" fmla="*/ 1398644400 h 226"/>
                <a:gd name="T2" fmla="*/ 81138987 w 266"/>
                <a:gd name="T3" fmla="*/ 1252274306 h 226"/>
                <a:gd name="T4" fmla="*/ 121707056 w 266"/>
                <a:gd name="T5" fmla="*/ 764375892 h 226"/>
                <a:gd name="T6" fmla="*/ 178505772 w 266"/>
                <a:gd name="T7" fmla="*/ 382186520 h 226"/>
                <a:gd name="T8" fmla="*/ 178505772 w 266"/>
                <a:gd name="T9" fmla="*/ 121974603 h 226"/>
                <a:gd name="T10" fmla="*/ 251529436 w 266"/>
                <a:gd name="T11" fmla="*/ 374056591 h 226"/>
                <a:gd name="T12" fmla="*/ 292097505 w 266"/>
                <a:gd name="T13" fmla="*/ 268344698 h 226"/>
                <a:gd name="T14" fmla="*/ 292097505 w 266"/>
                <a:gd name="T15" fmla="*/ 463505774 h 226"/>
                <a:gd name="T16" fmla="*/ 332668423 w 266"/>
                <a:gd name="T17" fmla="*/ 593610307 h 226"/>
                <a:gd name="T18" fmla="*/ 365124018 w 266"/>
                <a:gd name="T19" fmla="*/ 609873017 h 226"/>
                <a:gd name="T20" fmla="*/ 389464289 w 266"/>
                <a:gd name="T21" fmla="*/ 805034093 h 226"/>
                <a:gd name="T22" fmla="*/ 949319027 w 266"/>
                <a:gd name="T23" fmla="*/ 1349856270 h 226"/>
                <a:gd name="T24" fmla="*/ 1509176614 w 266"/>
                <a:gd name="T25" fmla="*/ 1593805476 h 226"/>
                <a:gd name="T26" fmla="*/ 1574084955 w 266"/>
                <a:gd name="T27" fmla="*/ 1366118980 h 226"/>
                <a:gd name="T28" fmla="*/ 1403694507 w 266"/>
                <a:gd name="T29" fmla="*/ 1114036992 h 226"/>
                <a:gd name="T30" fmla="*/ 1517289088 w 266"/>
                <a:gd name="T31" fmla="*/ 1138432483 h 226"/>
                <a:gd name="T32" fmla="*/ 1720135132 w 266"/>
                <a:gd name="T33" fmla="*/ 1471830873 h 226"/>
                <a:gd name="T34" fmla="*/ 1817501916 w 266"/>
                <a:gd name="T35" fmla="*/ 1398644400 h 226"/>
                <a:gd name="T36" fmla="*/ 1468605696 w 266"/>
                <a:gd name="T37" fmla="*/ 837559513 h 226"/>
                <a:gd name="T38" fmla="*/ 1046685812 w 266"/>
                <a:gd name="T39" fmla="*/ 569214816 h 226"/>
                <a:gd name="T40" fmla="*/ 1468605696 w 266"/>
                <a:gd name="T41" fmla="*/ 634268508 h 226"/>
                <a:gd name="T42" fmla="*/ 2020347960 w 266"/>
                <a:gd name="T43" fmla="*/ 1357986199 h 226"/>
                <a:gd name="T44" fmla="*/ 2147483646 w 266"/>
                <a:gd name="T45" fmla="*/ 1585672695 h 226"/>
                <a:gd name="T46" fmla="*/ 1565972481 w 266"/>
                <a:gd name="T47" fmla="*/ 1829621902 h 226"/>
                <a:gd name="T48" fmla="*/ 762700781 w 266"/>
                <a:gd name="T49" fmla="*/ 1382381690 h 226"/>
                <a:gd name="T50" fmla="*/ 227186315 w 266"/>
                <a:gd name="T51" fmla="*/ 715584910 h 226"/>
                <a:gd name="T52" fmla="*/ 105479259 w 266"/>
                <a:gd name="T53" fmla="*/ 1406777181 h 226"/>
                <a:gd name="T54" fmla="*/ 0 w 266"/>
                <a:gd name="T55" fmla="*/ 1398644400 h 2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6" h="226">
                  <a:moveTo>
                    <a:pt x="0" y="172"/>
                  </a:moveTo>
                  <a:cubicBezTo>
                    <a:pt x="0" y="172"/>
                    <a:pt x="11" y="163"/>
                    <a:pt x="10" y="154"/>
                  </a:cubicBezTo>
                  <a:cubicBezTo>
                    <a:pt x="9" y="144"/>
                    <a:pt x="10" y="110"/>
                    <a:pt x="15" y="94"/>
                  </a:cubicBezTo>
                  <a:cubicBezTo>
                    <a:pt x="20" y="78"/>
                    <a:pt x="27" y="79"/>
                    <a:pt x="22" y="47"/>
                  </a:cubicBezTo>
                  <a:cubicBezTo>
                    <a:pt x="17" y="14"/>
                    <a:pt x="18" y="0"/>
                    <a:pt x="22" y="15"/>
                  </a:cubicBezTo>
                  <a:cubicBezTo>
                    <a:pt x="26" y="30"/>
                    <a:pt x="32" y="60"/>
                    <a:pt x="31" y="46"/>
                  </a:cubicBezTo>
                  <a:cubicBezTo>
                    <a:pt x="30" y="33"/>
                    <a:pt x="35" y="23"/>
                    <a:pt x="36" y="33"/>
                  </a:cubicBezTo>
                  <a:cubicBezTo>
                    <a:pt x="38" y="43"/>
                    <a:pt x="39" y="50"/>
                    <a:pt x="36" y="57"/>
                  </a:cubicBezTo>
                  <a:cubicBezTo>
                    <a:pt x="32" y="65"/>
                    <a:pt x="39" y="76"/>
                    <a:pt x="41" y="73"/>
                  </a:cubicBezTo>
                  <a:cubicBezTo>
                    <a:pt x="42" y="70"/>
                    <a:pt x="50" y="70"/>
                    <a:pt x="45" y="75"/>
                  </a:cubicBezTo>
                  <a:cubicBezTo>
                    <a:pt x="41" y="80"/>
                    <a:pt x="33" y="88"/>
                    <a:pt x="48" y="99"/>
                  </a:cubicBezTo>
                  <a:cubicBezTo>
                    <a:pt x="63" y="111"/>
                    <a:pt x="95" y="148"/>
                    <a:pt x="117" y="166"/>
                  </a:cubicBezTo>
                  <a:cubicBezTo>
                    <a:pt x="138" y="184"/>
                    <a:pt x="174" y="195"/>
                    <a:pt x="186" y="196"/>
                  </a:cubicBezTo>
                  <a:cubicBezTo>
                    <a:pt x="199" y="197"/>
                    <a:pt x="202" y="186"/>
                    <a:pt x="194" y="168"/>
                  </a:cubicBezTo>
                  <a:cubicBezTo>
                    <a:pt x="186" y="151"/>
                    <a:pt x="173" y="137"/>
                    <a:pt x="173" y="137"/>
                  </a:cubicBezTo>
                  <a:cubicBezTo>
                    <a:pt x="173" y="137"/>
                    <a:pt x="177" y="129"/>
                    <a:pt x="187" y="140"/>
                  </a:cubicBezTo>
                  <a:cubicBezTo>
                    <a:pt x="196" y="152"/>
                    <a:pt x="212" y="181"/>
                    <a:pt x="212" y="181"/>
                  </a:cubicBezTo>
                  <a:cubicBezTo>
                    <a:pt x="212" y="181"/>
                    <a:pt x="227" y="187"/>
                    <a:pt x="224" y="172"/>
                  </a:cubicBezTo>
                  <a:cubicBezTo>
                    <a:pt x="222" y="157"/>
                    <a:pt x="201" y="124"/>
                    <a:pt x="181" y="103"/>
                  </a:cubicBezTo>
                  <a:cubicBezTo>
                    <a:pt x="161" y="82"/>
                    <a:pt x="129" y="70"/>
                    <a:pt x="129" y="70"/>
                  </a:cubicBezTo>
                  <a:cubicBezTo>
                    <a:pt x="129" y="70"/>
                    <a:pt x="156" y="56"/>
                    <a:pt x="181" y="78"/>
                  </a:cubicBezTo>
                  <a:cubicBezTo>
                    <a:pt x="206" y="100"/>
                    <a:pt x="244" y="149"/>
                    <a:pt x="249" y="167"/>
                  </a:cubicBezTo>
                  <a:cubicBezTo>
                    <a:pt x="254" y="185"/>
                    <a:pt x="266" y="195"/>
                    <a:pt x="266" y="195"/>
                  </a:cubicBezTo>
                  <a:cubicBezTo>
                    <a:pt x="266" y="195"/>
                    <a:pt x="223" y="226"/>
                    <a:pt x="193" y="225"/>
                  </a:cubicBezTo>
                  <a:cubicBezTo>
                    <a:pt x="162" y="224"/>
                    <a:pt x="140" y="223"/>
                    <a:pt x="94" y="170"/>
                  </a:cubicBezTo>
                  <a:cubicBezTo>
                    <a:pt x="48" y="117"/>
                    <a:pt x="28" y="88"/>
                    <a:pt x="28" y="88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3" y="173"/>
                    <a:pt x="6" y="176"/>
                    <a:pt x="0" y="172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3" name="Freeform 75"/>
            <p:cNvSpPr>
              <a:spLocks/>
            </p:cNvSpPr>
            <p:nvPr/>
          </p:nvSpPr>
          <p:spPr bwMode="auto">
            <a:xfrm>
              <a:off x="2571666" y="3780374"/>
              <a:ext cx="507138" cy="484250"/>
            </a:xfrm>
            <a:custGeom>
              <a:avLst/>
              <a:gdLst>
                <a:gd name="T0" fmla="*/ 1444881747 w 178"/>
                <a:gd name="T1" fmla="*/ 8115460 h 170"/>
                <a:gd name="T2" fmla="*/ 1290651965 w 178"/>
                <a:gd name="T3" fmla="*/ 105483893 h 170"/>
                <a:gd name="T4" fmla="*/ 1071485725 w 178"/>
                <a:gd name="T5" fmla="*/ 348907822 h 170"/>
                <a:gd name="T6" fmla="*/ 535742862 w 178"/>
                <a:gd name="T7" fmla="*/ 738384400 h 170"/>
                <a:gd name="T8" fmla="*/ 211049183 w 178"/>
                <a:gd name="T9" fmla="*/ 1038608006 h 170"/>
                <a:gd name="T10" fmla="*/ 121758705 w 178"/>
                <a:gd name="T11" fmla="*/ 1241460331 h 170"/>
                <a:gd name="T12" fmla="*/ 170463897 w 178"/>
                <a:gd name="T13" fmla="*/ 1379400368 h 170"/>
                <a:gd name="T14" fmla="*/ 0 w 178"/>
                <a:gd name="T15" fmla="*/ 1062948690 h 170"/>
                <a:gd name="T16" fmla="*/ 543859920 w 178"/>
                <a:gd name="T17" fmla="*/ 657244040 h 170"/>
                <a:gd name="T18" fmla="*/ 1201361487 w 178"/>
                <a:gd name="T19" fmla="*/ 121711965 h 170"/>
                <a:gd name="T20" fmla="*/ 1444881747 w 178"/>
                <a:gd name="T21" fmla="*/ 811546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170">
                  <a:moveTo>
                    <a:pt x="178" y="1"/>
                  </a:moveTo>
                  <a:cubicBezTo>
                    <a:pt x="178" y="1"/>
                    <a:pt x="163" y="5"/>
                    <a:pt x="159" y="13"/>
                  </a:cubicBezTo>
                  <a:cubicBezTo>
                    <a:pt x="155" y="21"/>
                    <a:pt x="149" y="32"/>
                    <a:pt x="132" y="43"/>
                  </a:cubicBezTo>
                  <a:cubicBezTo>
                    <a:pt x="114" y="54"/>
                    <a:pt x="80" y="71"/>
                    <a:pt x="66" y="91"/>
                  </a:cubicBezTo>
                  <a:cubicBezTo>
                    <a:pt x="53" y="111"/>
                    <a:pt x="38" y="120"/>
                    <a:pt x="26" y="128"/>
                  </a:cubicBezTo>
                  <a:cubicBezTo>
                    <a:pt x="14" y="137"/>
                    <a:pt x="12" y="144"/>
                    <a:pt x="15" y="153"/>
                  </a:cubicBezTo>
                  <a:cubicBezTo>
                    <a:pt x="18" y="161"/>
                    <a:pt x="21" y="170"/>
                    <a:pt x="21" y="170"/>
                  </a:cubicBezTo>
                  <a:cubicBezTo>
                    <a:pt x="21" y="170"/>
                    <a:pt x="6" y="155"/>
                    <a:pt x="0" y="131"/>
                  </a:cubicBezTo>
                  <a:cubicBezTo>
                    <a:pt x="0" y="131"/>
                    <a:pt x="49" y="94"/>
                    <a:pt x="67" y="81"/>
                  </a:cubicBezTo>
                  <a:cubicBezTo>
                    <a:pt x="84" y="68"/>
                    <a:pt x="132" y="30"/>
                    <a:pt x="148" y="15"/>
                  </a:cubicBezTo>
                  <a:cubicBezTo>
                    <a:pt x="165" y="0"/>
                    <a:pt x="170" y="0"/>
                    <a:pt x="178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4" name="Freeform 76"/>
            <p:cNvSpPr>
              <a:spLocks/>
            </p:cNvSpPr>
            <p:nvPr/>
          </p:nvSpPr>
          <p:spPr bwMode="auto">
            <a:xfrm>
              <a:off x="4330386" y="3717735"/>
              <a:ext cx="202373" cy="91550"/>
            </a:xfrm>
            <a:custGeom>
              <a:avLst/>
              <a:gdLst>
                <a:gd name="T0" fmla="*/ 0 w 71"/>
                <a:gd name="T1" fmla="*/ 98218845 h 32"/>
                <a:gd name="T2" fmla="*/ 219358080 w 71"/>
                <a:gd name="T3" fmla="*/ 8185142 h 32"/>
                <a:gd name="T4" fmla="*/ 479336127 w 71"/>
                <a:gd name="T5" fmla="*/ 0 h 32"/>
                <a:gd name="T6" fmla="*/ 576828607 w 71"/>
                <a:gd name="T7" fmla="*/ 180070267 h 32"/>
                <a:gd name="T8" fmla="*/ 0 w 71"/>
                <a:gd name="T9" fmla="*/ 9821884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2">
                  <a:moveTo>
                    <a:pt x="0" y="12"/>
                  </a:moveTo>
                  <a:cubicBezTo>
                    <a:pt x="0" y="12"/>
                    <a:pt x="13" y="2"/>
                    <a:pt x="27" y="1"/>
                  </a:cubicBezTo>
                  <a:cubicBezTo>
                    <a:pt x="41" y="1"/>
                    <a:pt x="59" y="0"/>
                    <a:pt x="59" y="0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24" y="32"/>
                    <a:pt x="0" y="12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5" name="Freeform 77"/>
            <p:cNvSpPr>
              <a:spLocks/>
            </p:cNvSpPr>
            <p:nvPr/>
          </p:nvSpPr>
          <p:spPr bwMode="auto">
            <a:xfrm>
              <a:off x="3834090" y="3611730"/>
              <a:ext cx="467386" cy="502320"/>
            </a:xfrm>
            <a:custGeom>
              <a:avLst/>
              <a:gdLst>
                <a:gd name="T0" fmla="*/ 211172975 w 164"/>
                <a:gd name="T1" fmla="*/ 0 h 176"/>
                <a:gd name="T2" fmla="*/ 0 w 164"/>
                <a:gd name="T3" fmla="*/ 268812552 h 176"/>
                <a:gd name="T4" fmla="*/ 462954383 w 164"/>
                <a:gd name="T5" fmla="*/ 887896265 h 176"/>
                <a:gd name="T6" fmla="*/ 1096470457 w 164"/>
                <a:gd name="T7" fmla="*/ 1311480460 h 176"/>
                <a:gd name="T8" fmla="*/ 787836101 w 164"/>
                <a:gd name="T9" fmla="*/ 472457647 h 176"/>
                <a:gd name="T10" fmla="*/ 211172975 w 16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6">
                  <a:moveTo>
                    <a:pt x="26" y="0"/>
                  </a:moveTo>
                  <a:cubicBezTo>
                    <a:pt x="26" y="0"/>
                    <a:pt x="6" y="25"/>
                    <a:pt x="0" y="33"/>
                  </a:cubicBezTo>
                  <a:cubicBezTo>
                    <a:pt x="0" y="33"/>
                    <a:pt x="37" y="80"/>
                    <a:pt x="57" y="109"/>
                  </a:cubicBezTo>
                  <a:cubicBezTo>
                    <a:pt x="77" y="138"/>
                    <a:pt x="106" y="176"/>
                    <a:pt x="135" y="161"/>
                  </a:cubicBezTo>
                  <a:cubicBezTo>
                    <a:pt x="164" y="145"/>
                    <a:pt x="126" y="87"/>
                    <a:pt x="97" y="58"/>
                  </a:cubicBezTo>
                  <a:cubicBezTo>
                    <a:pt x="68" y="3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6" name="Freeform 78"/>
            <p:cNvSpPr>
              <a:spLocks/>
            </p:cNvSpPr>
            <p:nvPr/>
          </p:nvSpPr>
          <p:spPr bwMode="auto">
            <a:xfrm>
              <a:off x="4397844" y="3638231"/>
              <a:ext cx="322834" cy="281877"/>
            </a:xfrm>
            <a:custGeom>
              <a:avLst/>
              <a:gdLst>
                <a:gd name="T0" fmla="*/ 350969126 w 113"/>
                <a:gd name="T1" fmla="*/ 178348418 h 99"/>
                <a:gd name="T2" fmla="*/ 171404855 w 113"/>
                <a:gd name="T3" fmla="*/ 324272440 h 99"/>
                <a:gd name="T4" fmla="*/ 0 w 113"/>
                <a:gd name="T5" fmla="*/ 437766370 h 99"/>
                <a:gd name="T6" fmla="*/ 293836079 w 113"/>
                <a:gd name="T7" fmla="*/ 802572153 h 99"/>
                <a:gd name="T8" fmla="*/ 922316739 w 113"/>
                <a:gd name="T9" fmla="*/ 0 h 99"/>
                <a:gd name="T10" fmla="*/ 350969126 w 113"/>
                <a:gd name="T11" fmla="*/ 178348418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99">
                  <a:moveTo>
                    <a:pt x="43" y="22"/>
                  </a:moveTo>
                  <a:cubicBezTo>
                    <a:pt x="43" y="22"/>
                    <a:pt x="30" y="32"/>
                    <a:pt x="21" y="40"/>
                  </a:cubicBezTo>
                  <a:cubicBezTo>
                    <a:pt x="11" y="48"/>
                    <a:pt x="0" y="54"/>
                    <a:pt x="0" y="54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9"/>
                    <a:pt x="80" y="26"/>
                    <a:pt x="113" y="0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7" name="Freeform 79"/>
            <p:cNvSpPr>
              <a:spLocks/>
            </p:cNvSpPr>
            <p:nvPr/>
          </p:nvSpPr>
          <p:spPr bwMode="auto">
            <a:xfrm>
              <a:off x="4022008" y="3703280"/>
              <a:ext cx="125279" cy="156598"/>
            </a:xfrm>
            <a:custGeom>
              <a:avLst/>
              <a:gdLst>
                <a:gd name="T0" fmla="*/ 0 w 44"/>
                <a:gd name="T1" fmla="*/ 0 h 55"/>
                <a:gd name="T2" fmla="*/ 137815442 w 44"/>
                <a:gd name="T3" fmla="*/ 210775214 h 55"/>
                <a:gd name="T4" fmla="*/ 56748540 w 44"/>
                <a:gd name="T5" fmla="*/ 445871520 h 55"/>
                <a:gd name="T6" fmla="*/ 356700633 w 44"/>
                <a:gd name="T7" fmla="*/ 299950656 h 55"/>
                <a:gd name="T8" fmla="*/ 0 w 4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5">
                  <a:moveTo>
                    <a:pt x="0" y="0"/>
                  </a:moveTo>
                  <a:cubicBezTo>
                    <a:pt x="0" y="0"/>
                    <a:pt x="14" y="18"/>
                    <a:pt x="17" y="26"/>
                  </a:cubicBezTo>
                  <a:cubicBezTo>
                    <a:pt x="19" y="34"/>
                    <a:pt x="7" y="55"/>
                    <a:pt x="7" y="55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15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8" name="Freeform 80"/>
            <p:cNvSpPr>
              <a:spLocks/>
            </p:cNvSpPr>
            <p:nvPr/>
          </p:nvSpPr>
          <p:spPr bwMode="auto">
            <a:xfrm>
              <a:off x="4301476" y="3229871"/>
              <a:ext cx="544481" cy="538458"/>
            </a:xfrm>
            <a:custGeom>
              <a:avLst/>
              <a:gdLst>
                <a:gd name="T0" fmla="*/ 479456855 w 191"/>
                <a:gd name="T1" fmla="*/ 0 h 189"/>
                <a:gd name="T2" fmla="*/ 333182462 w 191"/>
                <a:gd name="T3" fmla="*/ 219152406 h 189"/>
                <a:gd name="T4" fmla="*/ 276297026 w 191"/>
                <a:gd name="T5" fmla="*/ 413951696 h 189"/>
                <a:gd name="T6" fmla="*/ 81264502 w 191"/>
                <a:gd name="T7" fmla="*/ 584403567 h 189"/>
                <a:gd name="T8" fmla="*/ 48758131 w 191"/>
                <a:gd name="T9" fmla="*/ 738621927 h 189"/>
                <a:gd name="T10" fmla="*/ 195032524 w 191"/>
                <a:gd name="T11" fmla="*/ 827903391 h 189"/>
                <a:gd name="T12" fmla="*/ 195032524 w 191"/>
                <a:gd name="T13" fmla="*/ 974004995 h 189"/>
                <a:gd name="T14" fmla="*/ 235666200 w 191"/>
                <a:gd name="T15" fmla="*/ 998355263 h 189"/>
                <a:gd name="T16" fmla="*/ 203159829 w 191"/>
                <a:gd name="T17" fmla="*/ 1095756332 h 189"/>
                <a:gd name="T18" fmla="*/ 349434223 w 191"/>
                <a:gd name="T19" fmla="*/ 1355489668 h 189"/>
                <a:gd name="T20" fmla="*/ 1056432824 w 191"/>
                <a:gd name="T21" fmla="*/ 1290555622 h 189"/>
                <a:gd name="T22" fmla="*/ 1348984460 w 191"/>
                <a:gd name="T23" fmla="*/ 243502673 h 189"/>
                <a:gd name="T24" fmla="*/ 479456855 w 191"/>
                <a:gd name="T25" fmla="*/ 0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189">
                  <a:moveTo>
                    <a:pt x="59" y="0"/>
                  </a:moveTo>
                  <a:cubicBezTo>
                    <a:pt x="59" y="0"/>
                    <a:pt x="46" y="20"/>
                    <a:pt x="41" y="27"/>
                  </a:cubicBezTo>
                  <a:cubicBezTo>
                    <a:pt x="37" y="34"/>
                    <a:pt x="39" y="42"/>
                    <a:pt x="34" y="51"/>
                  </a:cubicBezTo>
                  <a:cubicBezTo>
                    <a:pt x="29" y="60"/>
                    <a:pt x="17" y="69"/>
                    <a:pt x="10" y="72"/>
                  </a:cubicBezTo>
                  <a:cubicBezTo>
                    <a:pt x="3" y="74"/>
                    <a:pt x="0" y="82"/>
                    <a:pt x="6" y="91"/>
                  </a:cubicBezTo>
                  <a:cubicBezTo>
                    <a:pt x="13" y="99"/>
                    <a:pt x="24" y="102"/>
                    <a:pt x="24" y="102"/>
                  </a:cubicBezTo>
                  <a:cubicBezTo>
                    <a:pt x="24" y="102"/>
                    <a:pt x="24" y="109"/>
                    <a:pt x="24" y="120"/>
                  </a:cubicBezTo>
                  <a:cubicBezTo>
                    <a:pt x="24" y="120"/>
                    <a:pt x="28" y="121"/>
                    <a:pt x="29" y="123"/>
                  </a:cubicBezTo>
                  <a:cubicBezTo>
                    <a:pt x="29" y="126"/>
                    <a:pt x="25" y="131"/>
                    <a:pt x="25" y="135"/>
                  </a:cubicBezTo>
                  <a:cubicBezTo>
                    <a:pt x="27" y="154"/>
                    <a:pt x="24" y="159"/>
                    <a:pt x="43" y="167"/>
                  </a:cubicBezTo>
                  <a:cubicBezTo>
                    <a:pt x="63" y="176"/>
                    <a:pt x="103" y="189"/>
                    <a:pt x="130" y="159"/>
                  </a:cubicBezTo>
                  <a:cubicBezTo>
                    <a:pt x="156" y="129"/>
                    <a:pt x="191" y="56"/>
                    <a:pt x="166" y="30"/>
                  </a:cubicBezTo>
                  <a:cubicBezTo>
                    <a:pt x="140" y="4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9" name="Freeform 81"/>
            <p:cNvSpPr>
              <a:spLocks/>
            </p:cNvSpPr>
            <p:nvPr/>
          </p:nvSpPr>
          <p:spPr bwMode="auto">
            <a:xfrm>
              <a:off x="4370138" y="3606911"/>
              <a:ext cx="45775" cy="96368"/>
            </a:xfrm>
            <a:custGeom>
              <a:avLst/>
              <a:gdLst>
                <a:gd name="T0" fmla="*/ 65481138 w 16"/>
                <a:gd name="T1" fmla="*/ 8032556 h 34"/>
                <a:gd name="T2" fmla="*/ 130959414 w 16"/>
                <a:gd name="T3" fmla="*/ 273140924 h 34"/>
                <a:gd name="T4" fmla="*/ 8185142 w 16"/>
                <a:gd name="T5" fmla="*/ 144603018 h 34"/>
                <a:gd name="T6" fmla="*/ 16370284 w 16"/>
                <a:gd name="T7" fmla="*/ 0 h 34"/>
                <a:gd name="T8" fmla="*/ 65481138 w 16"/>
                <a:gd name="T9" fmla="*/ 8032556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8" y="1"/>
                  </a:moveTo>
                  <a:cubicBezTo>
                    <a:pt x="8" y="1"/>
                    <a:pt x="1" y="25"/>
                    <a:pt x="16" y="34"/>
                  </a:cubicBezTo>
                  <a:cubicBezTo>
                    <a:pt x="16" y="34"/>
                    <a:pt x="3" y="32"/>
                    <a:pt x="1" y="18"/>
                  </a:cubicBezTo>
                  <a:cubicBezTo>
                    <a:pt x="0" y="5"/>
                    <a:pt x="2" y="0"/>
                    <a:pt x="2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0" name="Freeform 82"/>
            <p:cNvSpPr>
              <a:spLocks/>
            </p:cNvSpPr>
            <p:nvPr/>
          </p:nvSpPr>
          <p:spPr bwMode="auto">
            <a:xfrm>
              <a:off x="4435187" y="3692439"/>
              <a:ext cx="225261" cy="104801"/>
            </a:xfrm>
            <a:custGeom>
              <a:avLst/>
              <a:gdLst>
                <a:gd name="T0" fmla="*/ 414657027 w 79"/>
                <a:gd name="T1" fmla="*/ 72205057 h 37"/>
                <a:gd name="T2" fmla="*/ 292699581 w 79"/>
                <a:gd name="T3" fmla="*/ 192547762 h 37"/>
                <a:gd name="T4" fmla="*/ 65043401 w 79"/>
                <a:gd name="T5" fmla="*/ 168480354 h 37"/>
                <a:gd name="T6" fmla="*/ 0 w 79"/>
                <a:gd name="T7" fmla="*/ 192547762 h 37"/>
                <a:gd name="T8" fmla="*/ 219523973 w 79"/>
                <a:gd name="T9" fmla="*/ 280798701 h 37"/>
                <a:gd name="T10" fmla="*/ 463438865 w 79"/>
                <a:gd name="T11" fmla="*/ 232661052 h 37"/>
                <a:gd name="T12" fmla="*/ 642310356 w 79"/>
                <a:gd name="T13" fmla="*/ 0 h 37"/>
                <a:gd name="T14" fmla="*/ 414657027 w 79"/>
                <a:gd name="T15" fmla="*/ 7220505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7">
                  <a:moveTo>
                    <a:pt x="51" y="9"/>
                  </a:moveTo>
                  <a:cubicBezTo>
                    <a:pt x="51" y="9"/>
                    <a:pt x="44" y="20"/>
                    <a:pt x="36" y="24"/>
                  </a:cubicBezTo>
                  <a:cubicBezTo>
                    <a:pt x="27" y="27"/>
                    <a:pt x="8" y="21"/>
                    <a:pt x="8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2" y="34"/>
                    <a:pt x="27" y="35"/>
                  </a:cubicBezTo>
                  <a:cubicBezTo>
                    <a:pt x="43" y="37"/>
                    <a:pt x="57" y="29"/>
                    <a:pt x="57" y="2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1" name="Freeform 83"/>
            <p:cNvSpPr>
              <a:spLocks/>
            </p:cNvSpPr>
            <p:nvPr/>
          </p:nvSpPr>
          <p:spPr bwMode="auto">
            <a:xfrm>
              <a:off x="4447233" y="3235894"/>
              <a:ext cx="269831" cy="310788"/>
            </a:xfrm>
            <a:custGeom>
              <a:avLst/>
              <a:gdLst>
                <a:gd name="T0" fmla="*/ 0 w 95"/>
                <a:gd name="T1" fmla="*/ 81298149 h 109"/>
                <a:gd name="T2" fmla="*/ 419507676 w 95"/>
                <a:gd name="T3" fmla="*/ 203243947 h 109"/>
                <a:gd name="T4" fmla="*/ 467912517 w 95"/>
                <a:gd name="T5" fmla="*/ 479654232 h 109"/>
                <a:gd name="T6" fmla="*/ 242024205 w 95"/>
                <a:gd name="T7" fmla="*/ 723545828 h 109"/>
                <a:gd name="T8" fmla="*/ 516317358 w 95"/>
                <a:gd name="T9" fmla="*/ 886139275 h 109"/>
                <a:gd name="T10" fmla="*/ 548586305 w 95"/>
                <a:gd name="T11" fmla="*/ 764193477 h 109"/>
                <a:gd name="T12" fmla="*/ 766408090 w 95"/>
                <a:gd name="T13" fmla="*/ 260152366 h 109"/>
                <a:gd name="T14" fmla="*/ 282359679 w 95"/>
                <a:gd name="T15" fmla="*/ 8128960 h 109"/>
                <a:gd name="T16" fmla="*/ 40338314 w 95"/>
                <a:gd name="T17" fmla="*/ 0 h 109"/>
                <a:gd name="T18" fmla="*/ 0 w 95"/>
                <a:gd name="T19" fmla="*/ 81298149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09">
                  <a:moveTo>
                    <a:pt x="0" y="10"/>
                  </a:moveTo>
                  <a:cubicBezTo>
                    <a:pt x="0" y="10"/>
                    <a:pt x="38" y="19"/>
                    <a:pt x="52" y="25"/>
                  </a:cubicBezTo>
                  <a:cubicBezTo>
                    <a:pt x="66" y="32"/>
                    <a:pt x="74" y="37"/>
                    <a:pt x="58" y="59"/>
                  </a:cubicBezTo>
                  <a:cubicBezTo>
                    <a:pt x="42" y="80"/>
                    <a:pt x="30" y="89"/>
                    <a:pt x="30" y="8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1" y="105"/>
                    <a:pt x="68" y="94"/>
                  </a:cubicBezTo>
                  <a:cubicBezTo>
                    <a:pt x="76" y="83"/>
                    <a:pt x="95" y="32"/>
                    <a:pt x="95" y="32"/>
                  </a:cubicBezTo>
                  <a:cubicBezTo>
                    <a:pt x="95" y="32"/>
                    <a:pt x="55" y="3"/>
                    <a:pt x="35" y="1"/>
                  </a:cubicBezTo>
                  <a:cubicBezTo>
                    <a:pt x="16" y="0"/>
                    <a:pt x="5" y="0"/>
                    <a:pt x="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2" name="Freeform 84"/>
            <p:cNvSpPr>
              <a:spLocks/>
            </p:cNvSpPr>
            <p:nvPr/>
          </p:nvSpPr>
          <p:spPr bwMode="auto">
            <a:xfrm>
              <a:off x="4395435" y="3435858"/>
              <a:ext cx="369813" cy="298742"/>
            </a:xfrm>
            <a:custGeom>
              <a:avLst/>
              <a:gdLst>
                <a:gd name="T0" fmla="*/ 720225041 w 130"/>
                <a:gd name="T1" fmla="*/ 145709277 h 105"/>
                <a:gd name="T2" fmla="*/ 890165493 w 130"/>
                <a:gd name="T3" fmla="*/ 153803762 h 105"/>
                <a:gd name="T4" fmla="*/ 825425461 w 130"/>
                <a:gd name="T5" fmla="*/ 396652557 h 105"/>
                <a:gd name="T6" fmla="*/ 639301423 w 130"/>
                <a:gd name="T7" fmla="*/ 623309535 h 105"/>
                <a:gd name="T8" fmla="*/ 218494055 w 130"/>
                <a:gd name="T9" fmla="*/ 785210628 h 105"/>
                <a:gd name="T10" fmla="*/ 0 w 130"/>
                <a:gd name="T11" fmla="*/ 728546383 h 105"/>
                <a:gd name="T12" fmla="*/ 307510888 w 130"/>
                <a:gd name="T13" fmla="*/ 833780387 h 105"/>
                <a:gd name="T14" fmla="*/ 784962229 w 130"/>
                <a:gd name="T15" fmla="*/ 704260081 h 105"/>
                <a:gd name="T16" fmla="*/ 1019642714 w 130"/>
                <a:gd name="T17" fmla="*/ 129520305 h 105"/>
                <a:gd name="T18" fmla="*/ 720225041 w 130"/>
                <a:gd name="T19" fmla="*/ 14570927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05">
                  <a:moveTo>
                    <a:pt x="89" y="18"/>
                  </a:moveTo>
                  <a:cubicBezTo>
                    <a:pt x="89" y="18"/>
                    <a:pt x="104" y="14"/>
                    <a:pt x="110" y="19"/>
                  </a:cubicBezTo>
                  <a:cubicBezTo>
                    <a:pt x="115" y="24"/>
                    <a:pt x="112" y="38"/>
                    <a:pt x="102" y="49"/>
                  </a:cubicBezTo>
                  <a:cubicBezTo>
                    <a:pt x="91" y="60"/>
                    <a:pt x="85" y="69"/>
                    <a:pt x="79" y="77"/>
                  </a:cubicBezTo>
                  <a:cubicBezTo>
                    <a:pt x="72" y="86"/>
                    <a:pt x="44" y="98"/>
                    <a:pt x="27" y="97"/>
                  </a:cubicBezTo>
                  <a:cubicBezTo>
                    <a:pt x="10" y="95"/>
                    <a:pt x="0" y="90"/>
                    <a:pt x="0" y="90"/>
                  </a:cubicBezTo>
                  <a:cubicBezTo>
                    <a:pt x="0" y="90"/>
                    <a:pt x="13" y="102"/>
                    <a:pt x="38" y="103"/>
                  </a:cubicBezTo>
                  <a:cubicBezTo>
                    <a:pt x="63" y="105"/>
                    <a:pt x="79" y="102"/>
                    <a:pt x="97" y="87"/>
                  </a:cubicBezTo>
                  <a:cubicBezTo>
                    <a:pt x="114" y="71"/>
                    <a:pt x="130" y="33"/>
                    <a:pt x="126" y="16"/>
                  </a:cubicBezTo>
                  <a:cubicBezTo>
                    <a:pt x="122" y="0"/>
                    <a:pt x="97" y="9"/>
                    <a:pt x="89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Freeform 85"/>
            <p:cNvSpPr>
              <a:spLocks/>
            </p:cNvSpPr>
            <p:nvPr/>
          </p:nvSpPr>
          <p:spPr bwMode="auto">
            <a:xfrm>
              <a:off x="4364115" y="3179278"/>
              <a:ext cx="549299" cy="538458"/>
            </a:xfrm>
            <a:custGeom>
              <a:avLst/>
              <a:gdLst>
                <a:gd name="T0" fmla="*/ 1425658594 w 193"/>
                <a:gd name="T1" fmla="*/ 300317115 h 189"/>
                <a:gd name="T2" fmla="*/ 607524694 w 193"/>
                <a:gd name="T3" fmla="*/ 8116756 h 189"/>
                <a:gd name="T4" fmla="*/ 0 w 193"/>
                <a:gd name="T5" fmla="*/ 211035650 h 189"/>
                <a:gd name="T6" fmla="*/ 324012411 w 193"/>
                <a:gd name="T7" fmla="*/ 194802139 h 189"/>
                <a:gd name="T8" fmla="*/ 842433977 w 193"/>
                <a:gd name="T9" fmla="*/ 519469521 h 189"/>
                <a:gd name="T10" fmla="*/ 558924540 w 193"/>
                <a:gd name="T11" fmla="*/ 868487170 h 189"/>
                <a:gd name="T12" fmla="*/ 761430874 w 193"/>
                <a:gd name="T13" fmla="*/ 965888240 h 189"/>
                <a:gd name="T14" fmla="*/ 972040080 w 193"/>
                <a:gd name="T15" fmla="*/ 852253659 h 189"/>
                <a:gd name="T16" fmla="*/ 939639977 w 193"/>
                <a:gd name="T17" fmla="*/ 1136340111 h 189"/>
                <a:gd name="T18" fmla="*/ 801933848 w 193"/>
                <a:gd name="T19" fmla="*/ 1266208203 h 189"/>
                <a:gd name="T20" fmla="*/ 818133900 w 193"/>
                <a:gd name="T21" fmla="*/ 1485357760 h 189"/>
                <a:gd name="T22" fmla="*/ 1231252285 w 193"/>
                <a:gd name="T23" fmla="*/ 1030822286 h 189"/>
                <a:gd name="T24" fmla="*/ 1425658594 w 193"/>
                <a:gd name="T25" fmla="*/ 300317115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" h="189">
                  <a:moveTo>
                    <a:pt x="176" y="37"/>
                  </a:moveTo>
                  <a:cubicBezTo>
                    <a:pt x="170" y="28"/>
                    <a:pt x="127" y="2"/>
                    <a:pt x="75" y="1"/>
                  </a:cubicBezTo>
                  <a:cubicBezTo>
                    <a:pt x="24" y="0"/>
                    <a:pt x="1" y="16"/>
                    <a:pt x="0" y="26"/>
                  </a:cubicBezTo>
                  <a:cubicBezTo>
                    <a:pt x="0" y="26"/>
                    <a:pt x="10" y="17"/>
                    <a:pt x="40" y="24"/>
                  </a:cubicBezTo>
                  <a:cubicBezTo>
                    <a:pt x="69" y="31"/>
                    <a:pt x="118" y="42"/>
                    <a:pt x="104" y="64"/>
                  </a:cubicBezTo>
                  <a:cubicBezTo>
                    <a:pt x="90" y="85"/>
                    <a:pt x="69" y="107"/>
                    <a:pt x="69" y="107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104" y="99"/>
                    <a:pt x="120" y="105"/>
                  </a:cubicBezTo>
                  <a:cubicBezTo>
                    <a:pt x="136" y="110"/>
                    <a:pt x="127" y="127"/>
                    <a:pt x="116" y="140"/>
                  </a:cubicBezTo>
                  <a:cubicBezTo>
                    <a:pt x="105" y="153"/>
                    <a:pt x="99" y="156"/>
                    <a:pt x="99" y="156"/>
                  </a:cubicBezTo>
                  <a:cubicBezTo>
                    <a:pt x="99" y="156"/>
                    <a:pt x="99" y="178"/>
                    <a:pt x="101" y="183"/>
                  </a:cubicBezTo>
                  <a:cubicBezTo>
                    <a:pt x="104" y="189"/>
                    <a:pt x="133" y="157"/>
                    <a:pt x="152" y="127"/>
                  </a:cubicBezTo>
                  <a:cubicBezTo>
                    <a:pt x="172" y="97"/>
                    <a:pt x="193" y="61"/>
                    <a:pt x="17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4" name="Freeform 86"/>
            <p:cNvSpPr>
              <a:spLocks/>
            </p:cNvSpPr>
            <p:nvPr/>
          </p:nvSpPr>
          <p:spPr bwMode="auto">
            <a:xfrm>
              <a:off x="3589555" y="3777965"/>
              <a:ext cx="1079324" cy="732399"/>
            </a:xfrm>
            <a:custGeom>
              <a:avLst/>
              <a:gdLst>
                <a:gd name="T0" fmla="*/ 2147483646 w 379"/>
                <a:gd name="T1" fmla="*/ 0 h 257"/>
                <a:gd name="T2" fmla="*/ 1484144543 w 379"/>
                <a:gd name="T3" fmla="*/ 170549224 h 257"/>
                <a:gd name="T4" fmla="*/ 583925675 w 379"/>
                <a:gd name="T5" fmla="*/ 698437915 h 257"/>
                <a:gd name="T6" fmla="*/ 0 w 379"/>
                <a:gd name="T7" fmla="*/ 1007048625 h 257"/>
                <a:gd name="T8" fmla="*/ 267632483 w 379"/>
                <a:gd name="T9" fmla="*/ 1023292494 h 257"/>
                <a:gd name="T10" fmla="*/ 770457923 w 379"/>
                <a:gd name="T11" fmla="*/ 1624272895 h 257"/>
                <a:gd name="T12" fmla="*/ 981319103 w 379"/>
                <a:gd name="T13" fmla="*/ 2030341119 h 257"/>
                <a:gd name="T14" fmla="*/ 1467926205 w 379"/>
                <a:gd name="T15" fmla="*/ 1908520652 h 257"/>
                <a:gd name="T16" fmla="*/ 2147483646 w 379"/>
                <a:gd name="T17" fmla="*/ 868987139 h 257"/>
                <a:gd name="T18" fmla="*/ 2147483646 w 379"/>
                <a:gd name="T19" fmla="*/ 56850691 h 257"/>
                <a:gd name="T20" fmla="*/ 2147483646 w 379"/>
                <a:gd name="T21" fmla="*/ 0 h 2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9" h="257">
                  <a:moveTo>
                    <a:pt x="289" y="0"/>
                  </a:moveTo>
                  <a:cubicBezTo>
                    <a:pt x="289" y="0"/>
                    <a:pt x="229" y="1"/>
                    <a:pt x="183" y="21"/>
                  </a:cubicBezTo>
                  <a:cubicBezTo>
                    <a:pt x="138" y="42"/>
                    <a:pt x="105" y="74"/>
                    <a:pt x="72" y="86"/>
                  </a:cubicBezTo>
                  <a:cubicBezTo>
                    <a:pt x="38" y="97"/>
                    <a:pt x="0" y="124"/>
                    <a:pt x="0" y="124"/>
                  </a:cubicBezTo>
                  <a:cubicBezTo>
                    <a:pt x="0" y="124"/>
                    <a:pt x="15" y="115"/>
                    <a:pt x="33" y="126"/>
                  </a:cubicBezTo>
                  <a:cubicBezTo>
                    <a:pt x="51" y="136"/>
                    <a:pt x="84" y="176"/>
                    <a:pt x="95" y="200"/>
                  </a:cubicBezTo>
                  <a:cubicBezTo>
                    <a:pt x="107" y="223"/>
                    <a:pt x="114" y="242"/>
                    <a:pt x="121" y="250"/>
                  </a:cubicBezTo>
                  <a:cubicBezTo>
                    <a:pt x="127" y="257"/>
                    <a:pt x="169" y="246"/>
                    <a:pt x="181" y="235"/>
                  </a:cubicBezTo>
                  <a:cubicBezTo>
                    <a:pt x="193" y="224"/>
                    <a:pt x="291" y="146"/>
                    <a:pt x="327" y="107"/>
                  </a:cubicBezTo>
                  <a:cubicBezTo>
                    <a:pt x="379" y="51"/>
                    <a:pt x="350" y="7"/>
                    <a:pt x="350" y="7"/>
                  </a:cubicBezTo>
                  <a:cubicBezTo>
                    <a:pt x="350" y="7"/>
                    <a:pt x="300" y="25"/>
                    <a:pt x="289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Freeform 87"/>
            <p:cNvSpPr>
              <a:spLocks/>
            </p:cNvSpPr>
            <p:nvPr/>
          </p:nvSpPr>
          <p:spPr bwMode="auto">
            <a:xfrm>
              <a:off x="3589555" y="3759896"/>
              <a:ext cx="845631" cy="502320"/>
            </a:xfrm>
            <a:custGeom>
              <a:avLst/>
              <a:gdLst>
                <a:gd name="T0" fmla="*/ 2147483646 w 297"/>
                <a:gd name="T1" fmla="*/ 0 h 176"/>
                <a:gd name="T2" fmla="*/ 1483541429 w 297"/>
                <a:gd name="T3" fmla="*/ 219936245 h 176"/>
                <a:gd name="T4" fmla="*/ 332378539 w 297"/>
                <a:gd name="T5" fmla="*/ 830874383 h 176"/>
                <a:gd name="T6" fmla="*/ 0 w 297"/>
                <a:gd name="T7" fmla="*/ 1058959058 h 176"/>
                <a:gd name="T8" fmla="*/ 372911882 w 297"/>
                <a:gd name="T9" fmla="*/ 1172999969 h 176"/>
                <a:gd name="T10" fmla="*/ 624223735 w 297"/>
                <a:gd name="T11" fmla="*/ 1433666945 h 176"/>
                <a:gd name="T12" fmla="*/ 907959984 w 297"/>
                <a:gd name="T13" fmla="*/ 839019959 h 176"/>
                <a:gd name="T14" fmla="*/ 1767280525 w 297"/>
                <a:gd name="T15" fmla="*/ 252521401 h 176"/>
                <a:gd name="T16" fmla="*/ 2147483646 w 297"/>
                <a:gd name="T17" fmla="*/ 48876307 h 176"/>
                <a:gd name="T18" fmla="*/ 2147483646 w 297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76">
                  <a:moveTo>
                    <a:pt x="297" y="0"/>
                  </a:moveTo>
                  <a:cubicBezTo>
                    <a:pt x="297" y="0"/>
                    <a:pt x="235" y="5"/>
                    <a:pt x="183" y="27"/>
                  </a:cubicBezTo>
                  <a:cubicBezTo>
                    <a:pt x="132" y="49"/>
                    <a:pt x="71" y="86"/>
                    <a:pt x="41" y="102"/>
                  </a:cubicBezTo>
                  <a:cubicBezTo>
                    <a:pt x="12" y="118"/>
                    <a:pt x="0" y="130"/>
                    <a:pt x="0" y="130"/>
                  </a:cubicBezTo>
                  <a:cubicBezTo>
                    <a:pt x="0" y="130"/>
                    <a:pt x="26" y="121"/>
                    <a:pt x="46" y="144"/>
                  </a:cubicBezTo>
                  <a:cubicBezTo>
                    <a:pt x="65" y="166"/>
                    <a:pt x="77" y="176"/>
                    <a:pt x="77" y="176"/>
                  </a:cubicBezTo>
                  <a:cubicBezTo>
                    <a:pt x="77" y="176"/>
                    <a:pt x="66" y="134"/>
                    <a:pt x="112" y="103"/>
                  </a:cubicBezTo>
                  <a:cubicBezTo>
                    <a:pt x="157" y="71"/>
                    <a:pt x="188" y="46"/>
                    <a:pt x="218" y="31"/>
                  </a:cubicBezTo>
                  <a:cubicBezTo>
                    <a:pt x="249" y="15"/>
                    <a:pt x="262" y="7"/>
                    <a:pt x="274" y="6"/>
                  </a:cubicBezTo>
                  <a:cubicBezTo>
                    <a:pt x="286" y="5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6" name="Freeform 88"/>
            <p:cNvSpPr>
              <a:spLocks/>
            </p:cNvSpPr>
            <p:nvPr/>
          </p:nvSpPr>
          <p:spPr bwMode="auto">
            <a:xfrm>
              <a:off x="4078624" y="3771942"/>
              <a:ext cx="556527" cy="561345"/>
            </a:xfrm>
            <a:custGeom>
              <a:avLst/>
              <a:gdLst>
                <a:gd name="T0" fmla="*/ 1368397150 w 195"/>
                <a:gd name="T1" fmla="*/ 138031031 h 197"/>
                <a:gd name="T2" fmla="*/ 838957318 w 195"/>
                <a:gd name="T3" fmla="*/ 186748369 h 197"/>
                <a:gd name="T4" fmla="*/ 162905442 w 195"/>
                <a:gd name="T5" fmla="*/ 885021656 h 197"/>
                <a:gd name="T6" fmla="*/ 390970206 w 195"/>
                <a:gd name="T7" fmla="*/ 1420906668 h 197"/>
                <a:gd name="T8" fmla="*/ 1384687694 w 195"/>
                <a:gd name="T9" fmla="*/ 657676931 h 197"/>
                <a:gd name="T10" fmla="*/ 1368397150 w 195"/>
                <a:gd name="T11" fmla="*/ 138031031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" h="197">
                  <a:moveTo>
                    <a:pt x="168" y="17"/>
                  </a:moveTo>
                  <a:cubicBezTo>
                    <a:pt x="168" y="17"/>
                    <a:pt x="138" y="0"/>
                    <a:pt x="103" y="23"/>
                  </a:cubicBezTo>
                  <a:cubicBezTo>
                    <a:pt x="69" y="46"/>
                    <a:pt x="36" y="90"/>
                    <a:pt x="20" y="109"/>
                  </a:cubicBezTo>
                  <a:cubicBezTo>
                    <a:pt x="4" y="129"/>
                    <a:pt x="0" y="197"/>
                    <a:pt x="48" y="175"/>
                  </a:cubicBezTo>
                  <a:cubicBezTo>
                    <a:pt x="95" y="153"/>
                    <a:pt x="146" y="120"/>
                    <a:pt x="170" y="81"/>
                  </a:cubicBezTo>
                  <a:cubicBezTo>
                    <a:pt x="195" y="43"/>
                    <a:pt x="180" y="28"/>
                    <a:pt x="168" y="17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Freeform 89"/>
            <p:cNvSpPr>
              <a:spLocks/>
            </p:cNvSpPr>
            <p:nvPr/>
          </p:nvSpPr>
          <p:spPr bwMode="auto">
            <a:xfrm>
              <a:off x="3808793" y="3777965"/>
              <a:ext cx="589051" cy="361381"/>
            </a:xfrm>
            <a:custGeom>
              <a:avLst/>
              <a:gdLst>
                <a:gd name="T0" fmla="*/ 64781382 w 207"/>
                <a:gd name="T1" fmla="*/ 574886033 h 127"/>
                <a:gd name="T2" fmla="*/ 16194634 w 207"/>
                <a:gd name="T3" fmla="*/ 842086022 h 127"/>
                <a:gd name="T4" fmla="*/ 48586748 w 207"/>
                <a:gd name="T5" fmla="*/ 1028316749 h 127"/>
                <a:gd name="T6" fmla="*/ 259128373 w 207"/>
                <a:gd name="T7" fmla="*/ 842086022 h 127"/>
                <a:gd name="T8" fmla="*/ 396789876 w 207"/>
                <a:gd name="T9" fmla="*/ 817793821 h 127"/>
                <a:gd name="T10" fmla="*/ 906950727 w 207"/>
                <a:gd name="T11" fmla="*/ 307686044 h 127"/>
                <a:gd name="T12" fmla="*/ 1433303366 w 207"/>
                <a:gd name="T13" fmla="*/ 121455317 h 127"/>
                <a:gd name="T14" fmla="*/ 1570964869 w 207"/>
                <a:gd name="T15" fmla="*/ 113356968 h 127"/>
                <a:gd name="T16" fmla="*/ 1676237104 w 207"/>
                <a:gd name="T17" fmla="*/ 194326230 h 127"/>
                <a:gd name="T18" fmla="*/ 1643844991 w 207"/>
                <a:gd name="T19" fmla="*/ 72873759 h 127"/>
                <a:gd name="T20" fmla="*/ 1660042470 w 207"/>
                <a:gd name="T21" fmla="*/ 0 h 127"/>
                <a:gd name="T22" fmla="*/ 825971865 w 207"/>
                <a:gd name="T23" fmla="*/ 202424579 h 127"/>
                <a:gd name="T24" fmla="*/ 64781382 w 207"/>
                <a:gd name="T25" fmla="*/ 574886033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7" h="127">
                  <a:moveTo>
                    <a:pt x="8" y="71"/>
                  </a:moveTo>
                  <a:cubicBezTo>
                    <a:pt x="8" y="71"/>
                    <a:pt x="3" y="92"/>
                    <a:pt x="2" y="104"/>
                  </a:cubicBezTo>
                  <a:cubicBezTo>
                    <a:pt x="0" y="116"/>
                    <a:pt x="6" y="127"/>
                    <a:pt x="6" y="127"/>
                  </a:cubicBezTo>
                  <a:cubicBezTo>
                    <a:pt x="6" y="127"/>
                    <a:pt x="22" y="103"/>
                    <a:pt x="32" y="104"/>
                  </a:cubicBezTo>
                  <a:cubicBezTo>
                    <a:pt x="45" y="106"/>
                    <a:pt x="49" y="101"/>
                    <a:pt x="49" y="101"/>
                  </a:cubicBezTo>
                  <a:cubicBezTo>
                    <a:pt x="49" y="101"/>
                    <a:pt x="87" y="53"/>
                    <a:pt x="112" y="38"/>
                  </a:cubicBezTo>
                  <a:cubicBezTo>
                    <a:pt x="137" y="24"/>
                    <a:pt x="163" y="17"/>
                    <a:pt x="177" y="15"/>
                  </a:cubicBezTo>
                  <a:cubicBezTo>
                    <a:pt x="191" y="13"/>
                    <a:pt x="194" y="14"/>
                    <a:pt x="194" y="14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07" y="18"/>
                    <a:pt x="205" y="14"/>
                    <a:pt x="203" y="9"/>
                  </a:cubicBezTo>
                  <a:cubicBezTo>
                    <a:pt x="200" y="4"/>
                    <a:pt x="205" y="0"/>
                    <a:pt x="205" y="0"/>
                  </a:cubicBezTo>
                  <a:cubicBezTo>
                    <a:pt x="205" y="0"/>
                    <a:pt x="145" y="5"/>
                    <a:pt x="102" y="25"/>
                  </a:cubicBezTo>
                  <a:cubicBezTo>
                    <a:pt x="59" y="45"/>
                    <a:pt x="8" y="71"/>
                    <a:pt x="8" y="71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8" name="Freeform 90"/>
            <p:cNvSpPr>
              <a:spLocks/>
            </p:cNvSpPr>
            <p:nvPr/>
          </p:nvSpPr>
          <p:spPr bwMode="auto">
            <a:xfrm>
              <a:off x="3589555" y="3980338"/>
              <a:ext cx="242126" cy="150576"/>
            </a:xfrm>
            <a:custGeom>
              <a:avLst/>
              <a:gdLst>
                <a:gd name="T0" fmla="*/ 689705881 w 85"/>
                <a:gd name="T1" fmla="*/ 0 h 53"/>
                <a:gd name="T2" fmla="*/ 405709174 w 85"/>
                <a:gd name="T3" fmla="*/ 266363262 h 53"/>
                <a:gd name="T4" fmla="*/ 194740518 w 85"/>
                <a:gd name="T5" fmla="*/ 379366288 h 53"/>
                <a:gd name="T6" fmla="*/ 0 w 85"/>
                <a:gd name="T7" fmla="*/ 427794939 h 53"/>
                <a:gd name="T8" fmla="*/ 689705881 w 85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53">
                  <a:moveTo>
                    <a:pt x="85" y="0"/>
                  </a:moveTo>
                  <a:cubicBezTo>
                    <a:pt x="85" y="0"/>
                    <a:pt x="59" y="25"/>
                    <a:pt x="50" y="33"/>
                  </a:cubicBezTo>
                  <a:cubicBezTo>
                    <a:pt x="40" y="40"/>
                    <a:pt x="35" y="46"/>
                    <a:pt x="24" y="47"/>
                  </a:cubicBezTo>
                  <a:cubicBezTo>
                    <a:pt x="13" y="49"/>
                    <a:pt x="0" y="53"/>
                    <a:pt x="0" y="53"/>
                  </a:cubicBezTo>
                  <a:cubicBezTo>
                    <a:pt x="0" y="53"/>
                    <a:pt x="19" y="32"/>
                    <a:pt x="85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Freeform 91"/>
            <p:cNvSpPr>
              <a:spLocks/>
            </p:cNvSpPr>
            <p:nvPr/>
          </p:nvSpPr>
          <p:spPr bwMode="auto">
            <a:xfrm>
              <a:off x="4370138" y="3759896"/>
              <a:ext cx="236102" cy="108414"/>
            </a:xfrm>
            <a:custGeom>
              <a:avLst/>
              <a:gdLst>
                <a:gd name="T0" fmla="*/ 0 w 83"/>
                <a:gd name="T1" fmla="*/ 122094135 h 38"/>
                <a:gd name="T2" fmla="*/ 186110957 w 83"/>
                <a:gd name="T3" fmla="*/ 0 h 38"/>
                <a:gd name="T4" fmla="*/ 647340481 w 83"/>
                <a:gd name="T5" fmla="*/ 40698045 h 38"/>
                <a:gd name="T6" fmla="*/ 671616318 w 83"/>
                <a:gd name="T7" fmla="*/ 244188270 h 38"/>
                <a:gd name="T8" fmla="*/ 0 w 83"/>
                <a:gd name="T9" fmla="*/ 1220941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38">
                  <a:moveTo>
                    <a:pt x="0" y="15"/>
                  </a:moveTo>
                  <a:cubicBezTo>
                    <a:pt x="0" y="15"/>
                    <a:pt x="17" y="2"/>
                    <a:pt x="23" y="0"/>
                  </a:cubicBezTo>
                  <a:cubicBezTo>
                    <a:pt x="23" y="0"/>
                    <a:pt x="60" y="15"/>
                    <a:pt x="80" y="5"/>
                  </a:cubicBezTo>
                  <a:cubicBezTo>
                    <a:pt x="80" y="5"/>
                    <a:pt x="81" y="18"/>
                    <a:pt x="83" y="30"/>
                  </a:cubicBezTo>
                  <a:cubicBezTo>
                    <a:pt x="83" y="30"/>
                    <a:pt x="25" y="38"/>
                    <a:pt x="0" y="15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0" name="Freeform 92"/>
            <p:cNvSpPr>
              <a:spLocks/>
            </p:cNvSpPr>
            <p:nvPr/>
          </p:nvSpPr>
          <p:spPr bwMode="auto">
            <a:xfrm>
              <a:off x="4370138" y="3749055"/>
              <a:ext cx="77095" cy="28910"/>
            </a:xfrm>
            <a:custGeom>
              <a:avLst/>
              <a:gdLst>
                <a:gd name="T0" fmla="*/ 220134779 w 27"/>
                <a:gd name="T1" fmla="*/ 0 h 10"/>
                <a:gd name="T2" fmla="*/ 0 w 27"/>
                <a:gd name="T3" fmla="*/ 83578810 h 10"/>
                <a:gd name="T4" fmla="*/ 122298368 w 27"/>
                <a:gd name="T5" fmla="*/ 83578810 h 10"/>
                <a:gd name="T6" fmla="*/ 187523594 w 27"/>
                <a:gd name="T7" fmla="*/ 33431524 h 10"/>
                <a:gd name="T8" fmla="*/ 220134779 w 2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0">
                  <a:moveTo>
                    <a:pt x="27" y="0"/>
                  </a:moveTo>
                  <a:cubicBezTo>
                    <a:pt x="27" y="0"/>
                    <a:pt x="9" y="2"/>
                    <a:pt x="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3" y="4"/>
                    <a:pt x="23" y="4"/>
                    <a:pt x="23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Freeform 93"/>
            <p:cNvSpPr>
              <a:spLocks/>
            </p:cNvSpPr>
            <p:nvPr/>
          </p:nvSpPr>
          <p:spPr bwMode="auto">
            <a:xfrm>
              <a:off x="4319012" y="3729300"/>
              <a:ext cx="115884" cy="79380"/>
            </a:xfrm>
            <a:custGeom>
              <a:avLst/>
              <a:gdLst>
                <a:gd name="T0" fmla="*/ 41 w 41"/>
                <a:gd name="T1" fmla="*/ 11 h 28"/>
                <a:gd name="T2" fmla="*/ 22 w 41"/>
                <a:gd name="T3" fmla="*/ 2 h 28"/>
                <a:gd name="T4" fmla="*/ 0 w 41"/>
                <a:gd name="T5" fmla="*/ 17 h 28"/>
                <a:gd name="T6" fmla="*/ 14 w 41"/>
                <a:gd name="T7" fmla="*/ 25 h 28"/>
                <a:gd name="T8" fmla="*/ 41 w 41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41" y="11"/>
                  </a:moveTo>
                  <a:cubicBezTo>
                    <a:pt x="41" y="11"/>
                    <a:pt x="34" y="0"/>
                    <a:pt x="22" y="2"/>
                  </a:cubicBezTo>
                  <a:cubicBezTo>
                    <a:pt x="3" y="4"/>
                    <a:pt x="0" y="17"/>
                    <a:pt x="0" y="17"/>
                  </a:cubicBezTo>
                  <a:cubicBezTo>
                    <a:pt x="0" y="17"/>
                    <a:pt x="0" y="28"/>
                    <a:pt x="14" y="25"/>
                  </a:cubicBezTo>
                  <a:cubicBezTo>
                    <a:pt x="28" y="23"/>
                    <a:pt x="41" y="11"/>
                    <a:pt x="41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512" name="Freeform 94"/>
            <p:cNvSpPr>
              <a:spLocks/>
            </p:cNvSpPr>
            <p:nvPr/>
          </p:nvSpPr>
          <p:spPr bwMode="auto">
            <a:xfrm>
              <a:off x="3828067" y="3771942"/>
              <a:ext cx="538458" cy="310788"/>
            </a:xfrm>
            <a:custGeom>
              <a:avLst/>
              <a:gdLst>
                <a:gd name="T0" fmla="*/ 1420423714 w 189"/>
                <a:gd name="T1" fmla="*/ 0 h 109"/>
                <a:gd name="T2" fmla="*/ 884720682 w 189"/>
                <a:gd name="T3" fmla="*/ 113816838 h 109"/>
                <a:gd name="T4" fmla="*/ 202918894 w 189"/>
                <a:gd name="T5" fmla="*/ 463393462 h 109"/>
                <a:gd name="T6" fmla="*/ 8116756 w 189"/>
                <a:gd name="T7" fmla="*/ 593468219 h 109"/>
                <a:gd name="T8" fmla="*/ 8116756 w 189"/>
                <a:gd name="T9" fmla="*/ 886139275 h 109"/>
                <a:gd name="T10" fmla="*/ 259733336 w 189"/>
                <a:gd name="T11" fmla="*/ 780454247 h 109"/>
                <a:gd name="T12" fmla="*/ 819786636 w 189"/>
                <a:gd name="T13" fmla="*/ 292671055 h 109"/>
                <a:gd name="T14" fmla="*/ 1469124249 w 189"/>
                <a:gd name="T15" fmla="*/ 81298149 h 109"/>
                <a:gd name="T16" fmla="*/ 1420423714 w 18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109">
                  <a:moveTo>
                    <a:pt x="175" y="0"/>
                  </a:moveTo>
                  <a:cubicBezTo>
                    <a:pt x="175" y="0"/>
                    <a:pt x="140" y="2"/>
                    <a:pt x="109" y="14"/>
                  </a:cubicBezTo>
                  <a:cubicBezTo>
                    <a:pt x="78" y="26"/>
                    <a:pt x="43" y="45"/>
                    <a:pt x="25" y="57"/>
                  </a:cubicBezTo>
                  <a:cubicBezTo>
                    <a:pt x="10" y="67"/>
                    <a:pt x="1" y="73"/>
                    <a:pt x="1" y="73"/>
                  </a:cubicBezTo>
                  <a:cubicBezTo>
                    <a:pt x="1" y="73"/>
                    <a:pt x="0" y="100"/>
                    <a:pt x="1" y="109"/>
                  </a:cubicBezTo>
                  <a:cubicBezTo>
                    <a:pt x="1" y="109"/>
                    <a:pt x="12" y="101"/>
                    <a:pt x="32" y="96"/>
                  </a:cubicBezTo>
                  <a:cubicBezTo>
                    <a:pt x="32" y="96"/>
                    <a:pt x="65" y="58"/>
                    <a:pt x="101" y="36"/>
                  </a:cubicBezTo>
                  <a:cubicBezTo>
                    <a:pt x="133" y="16"/>
                    <a:pt x="173" y="10"/>
                    <a:pt x="181" y="10"/>
                  </a:cubicBezTo>
                  <a:cubicBezTo>
                    <a:pt x="189" y="10"/>
                    <a:pt x="179" y="1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3" name="Freeform 95"/>
            <p:cNvSpPr>
              <a:spLocks/>
            </p:cNvSpPr>
            <p:nvPr/>
          </p:nvSpPr>
          <p:spPr bwMode="auto">
            <a:xfrm>
              <a:off x="3819635" y="3771942"/>
              <a:ext cx="507138" cy="310788"/>
            </a:xfrm>
            <a:custGeom>
              <a:avLst/>
              <a:gdLst>
                <a:gd name="T0" fmla="*/ 32468228 w 178"/>
                <a:gd name="T1" fmla="*/ 886139275 h 109"/>
                <a:gd name="T2" fmla="*/ 64939306 w 178"/>
                <a:gd name="T3" fmla="*/ 625986909 h 109"/>
                <a:gd name="T4" fmla="*/ 803614294 w 178"/>
                <a:gd name="T5" fmla="*/ 170725258 h 109"/>
                <a:gd name="T6" fmla="*/ 1444881747 w 178"/>
                <a:gd name="T7" fmla="*/ 0 h 109"/>
                <a:gd name="T8" fmla="*/ 649384511 w 178"/>
                <a:gd name="T9" fmla="*/ 170725258 h 109"/>
                <a:gd name="T10" fmla="*/ 24351171 w 178"/>
                <a:gd name="T11" fmla="*/ 552820570 h 109"/>
                <a:gd name="T12" fmla="*/ 32468228 w 178"/>
                <a:gd name="T13" fmla="*/ 886139275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109">
                  <a:moveTo>
                    <a:pt x="4" y="109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59" y="36"/>
                    <a:pt x="99" y="21"/>
                  </a:cubicBezTo>
                  <a:cubicBezTo>
                    <a:pt x="139" y="6"/>
                    <a:pt x="178" y="0"/>
                    <a:pt x="178" y="0"/>
                  </a:cubicBezTo>
                  <a:cubicBezTo>
                    <a:pt x="178" y="0"/>
                    <a:pt x="131" y="2"/>
                    <a:pt x="80" y="21"/>
                  </a:cubicBezTo>
                  <a:cubicBezTo>
                    <a:pt x="29" y="41"/>
                    <a:pt x="3" y="68"/>
                    <a:pt x="3" y="68"/>
                  </a:cubicBezTo>
                  <a:cubicBezTo>
                    <a:pt x="3" y="68"/>
                    <a:pt x="0" y="100"/>
                    <a:pt x="4" y="10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4" name="Freeform 96"/>
            <p:cNvSpPr>
              <a:spLocks/>
            </p:cNvSpPr>
            <p:nvPr/>
          </p:nvSpPr>
          <p:spPr bwMode="auto">
            <a:xfrm>
              <a:off x="4420731" y="3346717"/>
              <a:ext cx="66254" cy="102392"/>
            </a:xfrm>
            <a:custGeom>
              <a:avLst/>
              <a:gdLst>
                <a:gd name="T0" fmla="*/ 24894220 w 23"/>
                <a:gd name="T1" fmla="*/ 129434865 h 36"/>
                <a:gd name="T2" fmla="*/ 66383627 w 23"/>
                <a:gd name="T3" fmla="*/ 275047666 h 36"/>
                <a:gd name="T4" fmla="*/ 174256662 w 23"/>
                <a:gd name="T5" fmla="*/ 97076149 h 36"/>
                <a:gd name="T6" fmla="*/ 24894220 w 23"/>
                <a:gd name="T7" fmla="*/ 12943486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6">
                  <a:moveTo>
                    <a:pt x="3" y="16"/>
                  </a:moveTo>
                  <a:cubicBezTo>
                    <a:pt x="0" y="25"/>
                    <a:pt x="0" y="32"/>
                    <a:pt x="8" y="34"/>
                  </a:cubicBezTo>
                  <a:cubicBezTo>
                    <a:pt x="15" y="36"/>
                    <a:pt x="23" y="22"/>
                    <a:pt x="21" y="12"/>
                  </a:cubicBezTo>
                  <a:cubicBezTo>
                    <a:pt x="18" y="3"/>
                    <a:pt x="7" y="0"/>
                    <a:pt x="3" y="16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5" name="Freeform 97"/>
            <p:cNvSpPr>
              <a:spLocks/>
            </p:cNvSpPr>
            <p:nvPr/>
          </p:nvSpPr>
          <p:spPr bwMode="auto">
            <a:xfrm>
              <a:off x="4424345" y="3358763"/>
              <a:ext cx="48184" cy="77095"/>
            </a:xfrm>
            <a:custGeom>
              <a:avLst/>
              <a:gdLst>
                <a:gd name="T0" fmla="*/ 16067947 w 17"/>
                <a:gd name="T1" fmla="*/ 97836410 h 27"/>
                <a:gd name="T2" fmla="*/ 32133059 w 17"/>
                <a:gd name="T3" fmla="*/ 211982696 h 27"/>
                <a:gd name="T4" fmla="*/ 120502515 w 17"/>
                <a:gd name="T5" fmla="*/ 130450451 h 27"/>
                <a:gd name="T6" fmla="*/ 96402012 w 17"/>
                <a:gd name="T7" fmla="*/ 16307020 h 27"/>
                <a:gd name="T8" fmla="*/ 16067947 w 17"/>
                <a:gd name="T9" fmla="*/ 9783641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7">
                  <a:moveTo>
                    <a:pt x="2" y="12"/>
                  </a:moveTo>
                  <a:cubicBezTo>
                    <a:pt x="0" y="19"/>
                    <a:pt x="1" y="25"/>
                    <a:pt x="4" y="26"/>
                  </a:cubicBezTo>
                  <a:cubicBezTo>
                    <a:pt x="8" y="27"/>
                    <a:pt x="12" y="23"/>
                    <a:pt x="15" y="16"/>
                  </a:cubicBezTo>
                  <a:cubicBezTo>
                    <a:pt x="17" y="9"/>
                    <a:pt x="15" y="3"/>
                    <a:pt x="12" y="2"/>
                  </a:cubicBezTo>
                  <a:cubicBezTo>
                    <a:pt x="8" y="0"/>
                    <a:pt x="4" y="5"/>
                    <a:pt x="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6" name="Freeform 98"/>
            <p:cNvSpPr>
              <a:spLocks/>
            </p:cNvSpPr>
            <p:nvPr/>
          </p:nvSpPr>
          <p:spPr bwMode="auto">
            <a:xfrm>
              <a:off x="4370138" y="3571978"/>
              <a:ext cx="136121" cy="66254"/>
            </a:xfrm>
            <a:custGeom>
              <a:avLst/>
              <a:gdLst>
                <a:gd name="T0" fmla="*/ 24127447 w 48"/>
                <a:gd name="T1" fmla="*/ 16595187 h 23"/>
                <a:gd name="T2" fmla="*/ 0 w 48"/>
                <a:gd name="T3" fmla="*/ 0 h 23"/>
                <a:gd name="T4" fmla="*/ 386019305 w 48"/>
                <a:gd name="T5" fmla="*/ 16595187 h 23"/>
                <a:gd name="T6" fmla="*/ 8042482 w 48"/>
                <a:gd name="T7" fmla="*/ 124468221 h 23"/>
                <a:gd name="T8" fmla="*/ 24127447 w 48"/>
                <a:gd name="T9" fmla="*/ 1659518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3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3" y="7"/>
                    <a:pt x="48" y="2"/>
                  </a:cubicBezTo>
                  <a:cubicBezTo>
                    <a:pt x="48" y="2"/>
                    <a:pt x="37" y="23"/>
                    <a:pt x="1" y="15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7" name="Freeform 99"/>
            <p:cNvSpPr>
              <a:spLocks/>
            </p:cNvSpPr>
            <p:nvPr/>
          </p:nvSpPr>
          <p:spPr bwMode="auto">
            <a:xfrm>
              <a:off x="4374956" y="3578001"/>
              <a:ext cx="103596" cy="31320"/>
            </a:xfrm>
            <a:custGeom>
              <a:avLst/>
              <a:gdLst>
                <a:gd name="T0" fmla="*/ 8281925 w 36"/>
                <a:gd name="T1" fmla="*/ 0 h 11"/>
                <a:gd name="T2" fmla="*/ 0 w 36"/>
                <a:gd name="T3" fmla="*/ 48642807 h 11"/>
                <a:gd name="T4" fmla="*/ 298114756 w 36"/>
                <a:gd name="T5" fmla="*/ 32427589 h 11"/>
                <a:gd name="T6" fmla="*/ 298114756 w 36"/>
                <a:gd name="T7" fmla="*/ 16215218 h 11"/>
                <a:gd name="T8" fmla="*/ 8281925 w 36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8" y="11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21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8" name="Freeform 100"/>
            <p:cNvSpPr>
              <a:spLocks/>
            </p:cNvSpPr>
            <p:nvPr/>
          </p:nvSpPr>
          <p:spPr bwMode="auto">
            <a:xfrm>
              <a:off x="4307499" y="3457541"/>
              <a:ext cx="139734" cy="72276"/>
            </a:xfrm>
            <a:custGeom>
              <a:avLst/>
              <a:gdLst>
                <a:gd name="T0" fmla="*/ 8133089 w 49"/>
                <a:gd name="T1" fmla="*/ 33431987 h 25"/>
                <a:gd name="T2" fmla="*/ 178910851 w 49"/>
                <a:gd name="T3" fmla="*/ 183878817 h 25"/>
                <a:gd name="T4" fmla="*/ 309026019 w 49"/>
                <a:gd name="T5" fmla="*/ 133730837 h 25"/>
                <a:gd name="T6" fmla="*/ 81322336 w 49"/>
                <a:gd name="T7" fmla="*/ 66863973 h 25"/>
                <a:gd name="T8" fmla="*/ 8133089 w 49"/>
                <a:gd name="T9" fmla="*/ 33431987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5">
                  <a:moveTo>
                    <a:pt x="1" y="4"/>
                  </a:moveTo>
                  <a:cubicBezTo>
                    <a:pt x="1" y="8"/>
                    <a:pt x="7" y="19"/>
                    <a:pt x="22" y="22"/>
                  </a:cubicBezTo>
                  <a:cubicBezTo>
                    <a:pt x="37" y="25"/>
                    <a:pt x="49" y="19"/>
                    <a:pt x="38" y="16"/>
                  </a:cubicBezTo>
                  <a:cubicBezTo>
                    <a:pt x="28" y="14"/>
                    <a:pt x="19" y="12"/>
                    <a:pt x="10" y="8"/>
                  </a:cubicBezTo>
                  <a:cubicBezTo>
                    <a:pt x="1" y="4"/>
                    <a:pt x="0" y="0"/>
                    <a:pt x="1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9" name="Freeform 101"/>
            <p:cNvSpPr>
              <a:spLocks/>
            </p:cNvSpPr>
            <p:nvPr/>
          </p:nvSpPr>
          <p:spPr bwMode="auto">
            <a:xfrm>
              <a:off x="4370138" y="3517771"/>
              <a:ext cx="136121" cy="77095"/>
            </a:xfrm>
            <a:custGeom>
              <a:avLst/>
              <a:gdLst>
                <a:gd name="T0" fmla="*/ 40209576 w 48"/>
                <a:gd name="T1" fmla="*/ 0 h 27"/>
                <a:gd name="T2" fmla="*/ 48252059 w 48"/>
                <a:gd name="T3" fmla="*/ 114143431 h 27"/>
                <a:gd name="T4" fmla="*/ 386019305 w 48"/>
                <a:gd name="T5" fmla="*/ 171216574 h 27"/>
                <a:gd name="T6" fmla="*/ 0 w 48"/>
                <a:gd name="T7" fmla="*/ 154909553 h 27"/>
                <a:gd name="T8" fmla="*/ 0 w 48"/>
                <a:gd name="T9" fmla="*/ 8152082 h 27"/>
                <a:gd name="T10" fmla="*/ 40209576 w 48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7">
                  <a:moveTo>
                    <a:pt x="5" y="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20" y="24"/>
                    <a:pt x="48" y="21"/>
                  </a:cubicBezTo>
                  <a:cubicBezTo>
                    <a:pt x="48" y="21"/>
                    <a:pt x="28" y="27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0" name="Freeform 102"/>
            <p:cNvSpPr>
              <a:spLocks/>
            </p:cNvSpPr>
            <p:nvPr/>
          </p:nvSpPr>
          <p:spPr bwMode="auto">
            <a:xfrm>
              <a:off x="3840113" y="4042978"/>
              <a:ext cx="711921" cy="481841"/>
            </a:xfrm>
            <a:custGeom>
              <a:avLst/>
              <a:gdLst>
                <a:gd name="T0" fmla="*/ 446012811 w 250"/>
                <a:gd name="T1" fmla="*/ 219482852 h 169"/>
                <a:gd name="T2" fmla="*/ 624417366 w 250"/>
                <a:gd name="T3" fmla="*/ 723477134 h 169"/>
                <a:gd name="T4" fmla="*/ 470340576 w 250"/>
                <a:gd name="T5" fmla="*/ 1081148563 h 169"/>
                <a:gd name="T6" fmla="*/ 162186995 w 250"/>
                <a:gd name="T7" fmla="*/ 1024245707 h 169"/>
                <a:gd name="T8" fmla="*/ 0 w 250"/>
                <a:gd name="T9" fmla="*/ 772248566 h 169"/>
                <a:gd name="T10" fmla="*/ 186514759 w 250"/>
                <a:gd name="T11" fmla="*/ 1194954275 h 169"/>
                <a:gd name="T12" fmla="*/ 470340576 w 250"/>
                <a:gd name="T13" fmla="*/ 1308759988 h 169"/>
                <a:gd name="T14" fmla="*/ 1329925382 w 250"/>
                <a:gd name="T15" fmla="*/ 699088566 h 169"/>
                <a:gd name="T16" fmla="*/ 2027326041 w 250"/>
                <a:gd name="T17" fmla="*/ 0 h 169"/>
                <a:gd name="T18" fmla="*/ 981226476 w 250"/>
                <a:gd name="T19" fmla="*/ 455219998 h 169"/>
                <a:gd name="T20" fmla="*/ 446012811 w 250"/>
                <a:gd name="T21" fmla="*/ 21948285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169">
                  <a:moveTo>
                    <a:pt x="55" y="27"/>
                  </a:moveTo>
                  <a:cubicBezTo>
                    <a:pt x="55" y="27"/>
                    <a:pt x="77" y="63"/>
                    <a:pt x="77" y="89"/>
                  </a:cubicBezTo>
                  <a:cubicBezTo>
                    <a:pt x="77" y="116"/>
                    <a:pt x="79" y="121"/>
                    <a:pt x="58" y="133"/>
                  </a:cubicBezTo>
                  <a:cubicBezTo>
                    <a:pt x="37" y="144"/>
                    <a:pt x="27" y="142"/>
                    <a:pt x="20" y="126"/>
                  </a:cubicBezTo>
                  <a:cubicBezTo>
                    <a:pt x="12" y="110"/>
                    <a:pt x="0" y="95"/>
                    <a:pt x="0" y="95"/>
                  </a:cubicBezTo>
                  <a:cubicBezTo>
                    <a:pt x="0" y="95"/>
                    <a:pt x="18" y="134"/>
                    <a:pt x="23" y="147"/>
                  </a:cubicBezTo>
                  <a:cubicBezTo>
                    <a:pt x="28" y="161"/>
                    <a:pt x="35" y="169"/>
                    <a:pt x="58" y="161"/>
                  </a:cubicBezTo>
                  <a:cubicBezTo>
                    <a:pt x="82" y="154"/>
                    <a:pt x="133" y="115"/>
                    <a:pt x="164" y="86"/>
                  </a:cubicBezTo>
                  <a:cubicBezTo>
                    <a:pt x="196" y="57"/>
                    <a:pt x="250" y="0"/>
                    <a:pt x="250" y="0"/>
                  </a:cubicBezTo>
                  <a:cubicBezTo>
                    <a:pt x="250" y="0"/>
                    <a:pt x="166" y="69"/>
                    <a:pt x="121" y="56"/>
                  </a:cubicBezTo>
                  <a:cubicBezTo>
                    <a:pt x="75" y="43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1" name="Freeform 103"/>
            <p:cNvSpPr>
              <a:spLocks/>
            </p:cNvSpPr>
            <p:nvPr/>
          </p:nvSpPr>
          <p:spPr bwMode="auto">
            <a:xfrm>
              <a:off x="4330386" y="3264804"/>
              <a:ext cx="148167" cy="171054"/>
            </a:xfrm>
            <a:custGeom>
              <a:avLst/>
              <a:gdLst>
                <a:gd name="T0" fmla="*/ 332874262 w 52"/>
                <a:gd name="T1" fmla="*/ 0 h 60"/>
                <a:gd name="T2" fmla="*/ 332874262 w 52"/>
                <a:gd name="T3" fmla="*/ 65020476 h 60"/>
                <a:gd name="T4" fmla="*/ 422181921 w 52"/>
                <a:gd name="T5" fmla="*/ 105660056 h 60"/>
                <a:gd name="T6" fmla="*/ 316635728 w 52"/>
                <a:gd name="T7" fmla="*/ 138168869 h 60"/>
                <a:gd name="T8" fmla="*/ 251684444 w 52"/>
                <a:gd name="T9" fmla="*/ 251956840 h 60"/>
                <a:gd name="T10" fmla="*/ 138020410 w 52"/>
                <a:gd name="T11" fmla="*/ 414509456 h 60"/>
                <a:gd name="T12" fmla="*/ 0 w 52"/>
                <a:gd name="T13" fmla="*/ 487657849 h 60"/>
                <a:gd name="T14" fmla="*/ 194853852 w 52"/>
                <a:gd name="T15" fmla="*/ 316977317 h 60"/>
                <a:gd name="T16" fmla="*/ 259805136 w 52"/>
                <a:gd name="T17" fmla="*/ 97532140 h 60"/>
                <a:gd name="T18" fmla="*/ 332874262 w 52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0">
                  <a:moveTo>
                    <a:pt x="41" y="0"/>
                  </a:moveTo>
                  <a:cubicBezTo>
                    <a:pt x="41" y="0"/>
                    <a:pt x="37" y="7"/>
                    <a:pt x="41" y="8"/>
                  </a:cubicBezTo>
                  <a:cubicBezTo>
                    <a:pt x="45" y="9"/>
                    <a:pt x="52" y="13"/>
                    <a:pt x="52" y="13"/>
                  </a:cubicBezTo>
                  <a:cubicBezTo>
                    <a:pt x="52" y="13"/>
                    <a:pt x="43" y="14"/>
                    <a:pt x="39" y="17"/>
                  </a:cubicBezTo>
                  <a:cubicBezTo>
                    <a:pt x="35" y="19"/>
                    <a:pt x="33" y="23"/>
                    <a:pt x="31" y="31"/>
                  </a:cubicBezTo>
                  <a:cubicBezTo>
                    <a:pt x="28" y="40"/>
                    <a:pt x="29" y="43"/>
                    <a:pt x="17" y="51"/>
                  </a:cubicBezTo>
                  <a:cubicBezTo>
                    <a:pt x="6" y="59"/>
                    <a:pt x="0" y="60"/>
                    <a:pt x="0" y="60"/>
                  </a:cubicBezTo>
                  <a:cubicBezTo>
                    <a:pt x="0" y="60"/>
                    <a:pt x="20" y="50"/>
                    <a:pt x="24" y="39"/>
                  </a:cubicBezTo>
                  <a:cubicBezTo>
                    <a:pt x="28" y="28"/>
                    <a:pt x="27" y="19"/>
                    <a:pt x="32" y="12"/>
                  </a:cubicBezTo>
                  <a:cubicBezTo>
                    <a:pt x="37" y="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2" name="Freeform 104"/>
            <p:cNvSpPr>
              <a:spLocks/>
            </p:cNvSpPr>
            <p:nvPr/>
          </p:nvSpPr>
          <p:spPr bwMode="auto">
            <a:xfrm>
              <a:off x="4409890" y="3292510"/>
              <a:ext cx="96368" cy="60230"/>
            </a:xfrm>
            <a:custGeom>
              <a:avLst/>
              <a:gdLst>
                <a:gd name="T0" fmla="*/ 0 w 34"/>
                <a:gd name="T1" fmla="*/ 98711234 h 21"/>
                <a:gd name="T2" fmla="*/ 144603018 w 34"/>
                <a:gd name="T3" fmla="*/ 74034142 h 21"/>
                <a:gd name="T4" fmla="*/ 273140924 w 34"/>
                <a:gd name="T5" fmla="*/ 172745376 h 21"/>
                <a:gd name="T6" fmla="*/ 168703521 w 34"/>
                <a:gd name="T7" fmla="*/ 8225697 h 21"/>
                <a:gd name="T8" fmla="*/ 0 w 34"/>
                <a:gd name="T9" fmla="*/ 9871123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1">
                  <a:moveTo>
                    <a:pt x="0" y="12"/>
                  </a:moveTo>
                  <a:cubicBezTo>
                    <a:pt x="0" y="12"/>
                    <a:pt x="10" y="8"/>
                    <a:pt x="18" y="9"/>
                  </a:cubicBezTo>
                  <a:cubicBezTo>
                    <a:pt x="25" y="10"/>
                    <a:pt x="34" y="21"/>
                    <a:pt x="34" y="21"/>
                  </a:cubicBezTo>
                  <a:cubicBezTo>
                    <a:pt x="34" y="21"/>
                    <a:pt x="31" y="1"/>
                    <a:pt x="21" y="1"/>
                  </a:cubicBezTo>
                  <a:cubicBezTo>
                    <a:pt x="11" y="0"/>
                    <a:pt x="2" y="7"/>
                    <a:pt x="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3" name="Freeform 105"/>
            <p:cNvSpPr>
              <a:spLocks/>
            </p:cNvSpPr>
            <p:nvPr/>
          </p:nvSpPr>
          <p:spPr bwMode="auto">
            <a:xfrm>
              <a:off x="4639969" y="3492474"/>
              <a:ext cx="60230" cy="99982"/>
            </a:xfrm>
            <a:custGeom>
              <a:avLst/>
              <a:gdLst>
                <a:gd name="T0" fmla="*/ 164519679 w 21"/>
                <a:gd name="T1" fmla="*/ 65282533 h 35"/>
                <a:gd name="T2" fmla="*/ 82259840 w 21"/>
                <a:gd name="T3" fmla="*/ 32642695 h 35"/>
                <a:gd name="T4" fmla="*/ 16451394 w 21"/>
                <a:gd name="T5" fmla="*/ 138726453 h 35"/>
                <a:gd name="T6" fmla="*/ 16451394 w 21"/>
                <a:gd name="T7" fmla="*/ 236648824 h 35"/>
                <a:gd name="T8" fmla="*/ 16451394 w 21"/>
                <a:gd name="T9" fmla="*/ 277450050 h 35"/>
                <a:gd name="T10" fmla="*/ 65808445 w 21"/>
                <a:gd name="T11" fmla="*/ 204008986 h 35"/>
                <a:gd name="T12" fmla="*/ 106936931 w 21"/>
                <a:gd name="T13" fmla="*/ 97925227 h 35"/>
                <a:gd name="T14" fmla="*/ 164519679 w 21"/>
                <a:gd name="T15" fmla="*/ 65282533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35">
                  <a:moveTo>
                    <a:pt x="20" y="8"/>
                  </a:moveTo>
                  <a:cubicBezTo>
                    <a:pt x="20" y="8"/>
                    <a:pt x="16" y="0"/>
                    <a:pt x="10" y="4"/>
                  </a:cubicBezTo>
                  <a:cubicBezTo>
                    <a:pt x="4" y="7"/>
                    <a:pt x="3" y="12"/>
                    <a:pt x="2" y="17"/>
                  </a:cubicBezTo>
                  <a:cubicBezTo>
                    <a:pt x="2" y="21"/>
                    <a:pt x="3" y="26"/>
                    <a:pt x="2" y="29"/>
                  </a:cubicBezTo>
                  <a:cubicBezTo>
                    <a:pt x="0" y="31"/>
                    <a:pt x="1" y="35"/>
                    <a:pt x="2" y="34"/>
                  </a:cubicBezTo>
                  <a:cubicBezTo>
                    <a:pt x="4" y="33"/>
                    <a:pt x="7" y="31"/>
                    <a:pt x="8" y="25"/>
                  </a:cubicBezTo>
                  <a:cubicBezTo>
                    <a:pt x="9" y="19"/>
                    <a:pt x="9" y="10"/>
                    <a:pt x="13" y="12"/>
                  </a:cubicBezTo>
                  <a:cubicBezTo>
                    <a:pt x="17" y="13"/>
                    <a:pt x="21" y="14"/>
                    <a:pt x="20" y="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4" name="Freeform 106"/>
            <p:cNvSpPr>
              <a:spLocks/>
            </p:cNvSpPr>
            <p:nvPr/>
          </p:nvSpPr>
          <p:spPr bwMode="auto">
            <a:xfrm>
              <a:off x="4370138" y="3759896"/>
              <a:ext cx="227670" cy="77095"/>
            </a:xfrm>
            <a:custGeom>
              <a:avLst/>
              <a:gdLst>
                <a:gd name="T0" fmla="*/ 647920361 w 80"/>
                <a:gd name="T1" fmla="*/ 40766123 h 27"/>
                <a:gd name="T2" fmla="*/ 348258261 w 80"/>
                <a:gd name="T3" fmla="*/ 32611185 h 27"/>
                <a:gd name="T4" fmla="*/ 186276748 w 80"/>
                <a:gd name="T5" fmla="*/ 0 h 27"/>
                <a:gd name="T6" fmla="*/ 0 w 80"/>
                <a:gd name="T7" fmla="*/ 122298368 h 27"/>
                <a:gd name="T8" fmla="*/ 113385352 w 80"/>
                <a:gd name="T9" fmla="*/ 211982696 h 27"/>
                <a:gd name="T10" fmla="*/ 48593316 w 80"/>
                <a:gd name="T11" fmla="*/ 122298368 h 27"/>
                <a:gd name="T12" fmla="*/ 153882153 w 80"/>
                <a:gd name="T13" fmla="*/ 57073143 h 27"/>
                <a:gd name="T14" fmla="*/ 315860820 w 80"/>
                <a:gd name="T15" fmla="*/ 57073143 h 27"/>
                <a:gd name="T16" fmla="*/ 575028965 w 80"/>
                <a:gd name="T17" fmla="*/ 73377308 h 27"/>
                <a:gd name="T18" fmla="*/ 647920361 w 80"/>
                <a:gd name="T19" fmla="*/ 407661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27">
                  <a:moveTo>
                    <a:pt x="80" y="5"/>
                  </a:moveTo>
                  <a:cubicBezTo>
                    <a:pt x="80" y="5"/>
                    <a:pt x="57" y="9"/>
                    <a:pt x="43" y="4"/>
                  </a:cubicBezTo>
                  <a:cubicBezTo>
                    <a:pt x="29" y="0"/>
                    <a:pt x="23" y="0"/>
                    <a:pt x="23" y="0"/>
                  </a:cubicBezTo>
                  <a:cubicBezTo>
                    <a:pt x="23" y="0"/>
                    <a:pt x="13" y="3"/>
                    <a:pt x="0" y="15"/>
                  </a:cubicBezTo>
                  <a:cubicBezTo>
                    <a:pt x="0" y="15"/>
                    <a:pt x="5" y="27"/>
                    <a:pt x="14" y="26"/>
                  </a:cubicBezTo>
                  <a:cubicBezTo>
                    <a:pt x="14" y="26"/>
                    <a:pt x="7" y="19"/>
                    <a:pt x="6" y="15"/>
                  </a:cubicBezTo>
                  <a:cubicBezTo>
                    <a:pt x="6" y="15"/>
                    <a:pt x="14" y="11"/>
                    <a:pt x="19" y="7"/>
                  </a:cubicBezTo>
                  <a:cubicBezTo>
                    <a:pt x="23" y="3"/>
                    <a:pt x="32" y="5"/>
                    <a:pt x="39" y="7"/>
                  </a:cubicBezTo>
                  <a:cubicBezTo>
                    <a:pt x="47" y="10"/>
                    <a:pt x="63" y="9"/>
                    <a:pt x="71" y="9"/>
                  </a:cubicBezTo>
                  <a:cubicBezTo>
                    <a:pt x="79" y="8"/>
                    <a:pt x="80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5" name="Freeform 107"/>
            <p:cNvSpPr>
              <a:spLocks/>
            </p:cNvSpPr>
            <p:nvPr/>
          </p:nvSpPr>
          <p:spPr bwMode="auto">
            <a:xfrm>
              <a:off x="4426755" y="3398515"/>
              <a:ext cx="14455" cy="25297"/>
            </a:xfrm>
            <a:custGeom>
              <a:avLst/>
              <a:gdLst>
                <a:gd name="T0" fmla="*/ 0 w 5"/>
                <a:gd name="T1" fmla="*/ 31601575 h 9"/>
                <a:gd name="T2" fmla="*/ 16715762 w 5"/>
                <a:gd name="T3" fmla="*/ 71104245 h 9"/>
                <a:gd name="T4" fmla="*/ 41789405 w 5"/>
                <a:gd name="T5" fmla="*/ 31601575 h 9"/>
                <a:gd name="T6" fmla="*/ 16715762 w 5"/>
                <a:gd name="T7" fmla="*/ 0 h 9"/>
                <a:gd name="T8" fmla="*/ 0 w 5"/>
                <a:gd name="T9" fmla="*/ 3160157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7"/>
                    <a:pt x="5" y="4"/>
                  </a:cubicBezTo>
                  <a:cubicBezTo>
                    <a:pt x="4" y="2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6" name="Freeform 108"/>
            <p:cNvSpPr>
              <a:spLocks/>
            </p:cNvSpPr>
            <p:nvPr/>
          </p:nvSpPr>
          <p:spPr bwMode="auto">
            <a:xfrm>
              <a:off x="3022188" y="4404359"/>
              <a:ext cx="148167" cy="179486"/>
            </a:xfrm>
            <a:custGeom>
              <a:avLst/>
              <a:gdLst>
                <a:gd name="T0" fmla="*/ 89307659 w 52"/>
                <a:gd name="T1" fmla="*/ 0 h 63"/>
                <a:gd name="T2" fmla="*/ 16238533 w 52"/>
                <a:gd name="T3" fmla="*/ 284083603 h 63"/>
                <a:gd name="T4" fmla="*/ 146141101 w 52"/>
                <a:gd name="T5" fmla="*/ 503236009 h 63"/>
                <a:gd name="T6" fmla="*/ 349112795 w 52"/>
                <a:gd name="T7" fmla="*/ 373367917 h 63"/>
                <a:gd name="T8" fmla="*/ 422181921 w 52"/>
                <a:gd name="T9" fmla="*/ 81167558 h 63"/>
                <a:gd name="T10" fmla="*/ 332874262 w 52"/>
                <a:gd name="T11" fmla="*/ 81167558 h 63"/>
                <a:gd name="T12" fmla="*/ 89307659 w 52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63">
                  <a:moveTo>
                    <a:pt x="11" y="0"/>
                  </a:moveTo>
                  <a:cubicBezTo>
                    <a:pt x="11" y="0"/>
                    <a:pt x="3" y="29"/>
                    <a:pt x="2" y="35"/>
                  </a:cubicBezTo>
                  <a:cubicBezTo>
                    <a:pt x="0" y="40"/>
                    <a:pt x="5" y="63"/>
                    <a:pt x="18" y="62"/>
                  </a:cubicBezTo>
                  <a:cubicBezTo>
                    <a:pt x="32" y="62"/>
                    <a:pt x="43" y="46"/>
                    <a:pt x="43" y="46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1" y="9"/>
                    <a:pt x="41" y="10"/>
                  </a:cubicBezTo>
                  <a:cubicBezTo>
                    <a:pt x="30" y="11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7" name="Freeform 109"/>
            <p:cNvSpPr>
              <a:spLocks/>
            </p:cNvSpPr>
            <p:nvPr/>
          </p:nvSpPr>
          <p:spPr bwMode="auto">
            <a:xfrm>
              <a:off x="2481320" y="4233305"/>
              <a:ext cx="181895" cy="148167"/>
            </a:xfrm>
            <a:custGeom>
              <a:avLst/>
              <a:gdLst>
                <a:gd name="T0" fmla="*/ 80775591 w 64"/>
                <a:gd name="T1" fmla="*/ 154258943 h 52"/>
                <a:gd name="T2" fmla="*/ 306947813 w 64"/>
                <a:gd name="T3" fmla="*/ 0 h 52"/>
                <a:gd name="T4" fmla="*/ 363491579 w 64"/>
                <a:gd name="T5" fmla="*/ 121781877 h 52"/>
                <a:gd name="T6" fmla="*/ 516965485 w 64"/>
                <a:gd name="T7" fmla="*/ 202971694 h 52"/>
                <a:gd name="T8" fmla="*/ 395800678 w 64"/>
                <a:gd name="T9" fmla="*/ 332874262 h 52"/>
                <a:gd name="T10" fmla="*/ 88852865 w 64"/>
                <a:gd name="T11" fmla="*/ 365348479 h 52"/>
                <a:gd name="T12" fmla="*/ 80775591 w 64"/>
                <a:gd name="T13" fmla="*/ 154258943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52">
                  <a:moveTo>
                    <a:pt x="10" y="19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0"/>
                    <a:pt x="45" y="15"/>
                  </a:cubicBezTo>
                  <a:cubicBezTo>
                    <a:pt x="53" y="20"/>
                    <a:pt x="64" y="25"/>
                    <a:pt x="64" y="25"/>
                  </a:cubicBezTo>
                  <a:cubicBezTo>
                    <a:pt x="64" y="25"/>
                    <a:pt x="54" y="36"/>
                    <a:pt x="49" y="41"/>
                  </a:cubicBezTo>
                  <a:cubicBezTo>
                    <a:pt x="45" y="45"/>
                    <a:pt x="23" y="52"/>
                    <a:pt x="11" y="45"/>
                  </a:cubicBezTo>
                  <a:cubicBezTo>
                    <a:pt x="0" y="38"/>
                    <a:pt x="6" y="21"/>
                    <a:pt x="10" y="19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8" name="Freeform 110"/>
            <p:cNvSpPr>
              <a:spLocks/>
            </p:cNvSpPr>
            <p:nvPr/>
          </p:nvSpPr>
          <p:spPr bwMode="auto">
            <a:xfrm>
              <a:off x="3834090" y="3606911"/>
              <a:ext cx="204783" cy="107210"/>
            </a:xfrm>
            <a:custGeom>
              <a:avLst/>
              <a:gdLst>
                <a:gd name="T0" fmla="*/ 0 w 72"/>
                <a:gd name="T1" fmla="*/ 278593649 h 38"/>
                <a:gd name="T2" fmla="*/ 226507063 w 72"/>
                <a:gd name="T3" fmla="*/ 0 h 38"/>
                <a:gd name="T4" fmla="*/ 582445515 w 72"/>
                <a:gd name="T5" fmla="*/ 302473266 h 38"/>
                <a:gd name="T6" fmla="*/ 234595992 w 72"/>
                <a:gd name="T7" fmla="*/ 79597782 h 38"/>
                <a:gd name="T8" fmla="*/ 0 w 72"/>
                <a:gd name="T9" fmla="*/ 278593649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38">
                  <a:moveTo>
                    <a:pt x="0" y="35"/>
                  </a:moveTo>
                  <a:cubicBezTo>
                    <a:pt x="0" y="35"/>
                    <a:pt x="19" y="7"/>
                    <a:pt x="28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17" y="16"/>
                    <a:pt x="0" y="35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9" name="Freeform 111"/>
            <p:cNvSpPr>
              <a:spLocks/>
            </p:cNvSpPr>
            <p:nvPr/>
          </p:nvSpPr>
          <p:spPr bwMode="auto">
            <a:xfrm>
              <a:off x="2669239" y="4435678"/>
              <a:ext cx="515570" cy="208397"/>
            </a:xfrm>
            <a:custGeom>
              <a:avLst/>
              <a:gdLst>
                <a:gd name="T0" fmla="*/ 1444236902 w 181"/>
                <a:gd name="T1" fmla="*/ 187440255 h 73"/>
                <a:gd name="T2" fmla="*/ 981756370 w 181"/>
                <a:gd name="T3" fmla="*/ 81497501 h 73"/>
                <a:gd name="T4" fmla="*/ 673436964 w 181"/>
                <a:gd name="T5" fmla="*/ 187440255 h 73"/>
                <a:gd name="T6" fmla="*/ 0 w 181"/>
                <a:gd name="T7" fmla="*/ 228189005 h 73"/>
                <a:gd name="T8" fmla="*/ 916845822 w 181"/>
                <a:gd name="T9" fmla="*/ 554173299 h 73"/>
                <a:gd name="T10" fmla="*/ 1468576933 w 181"/>
                <a:gd name="T11" fmla="*/ 521574870 h 73"/>
                <a:gd name="T12" fmla="*/ 1444236902 w 181"/>
                <a:gd name="T13" fmla="*/ 18744025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" h="73">
                  <a:moveTo>
                    <a:pt x="178" y="23"/>
                  </a:moveTo>
                  <a:cubicBezTo>
                    <a:pt x="178" y="23"/>
                    <a:pt x="136" y="26"/>
                    <a:pt x="121" y="10"/>
                  </a:cubicBezTo>
                  <a:cubicBezTo>
                    <a:pt x="121" y="10"/>
                    <a:pt x="108" y="28"/>
                    <a:pt x="83" y="23"/>
                  </a:cubicBezTo>
                  <a:cubicBezTo>
                    <a:pt x="59" y="19"/>
                    <a:pt x="16" y="0"/>
                    <a:pt x="0" y="28"/>
                  </a:cubicBezTo>
                  <a:cubicBezTo>
                    <a:pt x="0" y="28"/>
                    <a:pt x="66" y="63"/>
                    <a:pt x="113" y="68"/>
                  </a:cubicBezTo>
                  <a:cubicBezTo>
                    <a:pt x="161" y="73"/>
                    <a:pt x="181" y="64"/>
                    <a:pt x="181" y="64"/>
                  </a:cubicBez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0" name="Freeform 112"/>
            <p:cNvSpPr>
              <a:spLocks/>
            </p:cNvSpPr>
            <p:nvPr/>
          </p:nvSpPr>
          <p:spPr bwMode="auto">
            <a:xfrm>
              <a:off x="2233172" y="4136937"/>
              <a:ext cx="438475" cy="342107"/>
            </a:xfrm>
            <a:custGeom>
              <a:avLst/>
              <a:gdLst>
                <a:gd name="T0" fmla="*/ 1183589234 w 154"/>
                <a:gd name="T1" fmla="*/ 560804602 h 120"/>
                <a:gd name="T2" fmla="*/ 891744260 w 154"/>
                <a:gd name="T3" fmla="*/ 325104282 h 120"/>
                <a:gd name="T4" fmla="*/ 526941602 w 154"/>
                <a:gd name="T5" fmla="*/ 308848498 h 120"/>
                <a:gd name="T6" fmla="*/ 0 w 154"/>
                <a:gd name="T7" fmla="*/ 113784788 h 120"/>
                <a:gd name="T8" fmla="*/ 608008227 w 154"/>
                <a:gd name="T9" fmla="*/ 715226000 h 120"/>
                <a:gd name="T10" fmla="*/ 1037668171 w 154"/>
                <a:gd name="T11" fmla="*/ 975309995 h 120"/>
                <a:gd name="T12" fmla="*/ 1232231487 w 154"/>
                <a:gd name="T13" fmla="*/ 633952780 h 120"/>
                <a:gd name="T14" fmla="*/ 1183589234 w 154"/>
                <a:gd name="T15" fmla="*/ 560804602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146" y="69"/>
                  </a:moveTo>
                  <a:cubicBezTo>
                    <a:pt x="146" y="69"/>
                    <a:pt x="117" y="68"/>
                    <a:pt x="110" y="40"/>
                  </a:cubicBezTo>
                  <a:cubicBezTo>
                    <a:pt x="110" y="40"/>
                    <a:pt x="94" y="48"/>
                    <a:pt x="65" y="38"/>
                  </a:cubicBezTo>
                  <a:cubicBezTo>
                    <a:pt x="37" y="27"/>
                    <a:pt x="32" y="0"/>
                    <a:pt x="0" y="14"/>
                  </a:cubicBezTo>
                  <a:cubicBezTo>
                    <a:pt x="0" y="14"/>
                    <a:pt x="38" y="63"/>
                    <a:pt x="75" y="88"/>
                  </a:cubicBezTo>
                  <a:cubicBezTo>
                    <a:pt x="113" y="113"/>
                    <a:pt x="128" y="120"/>
                    <a:pt x="128" y="120"/>
                  </a:cubicBezTo>
                  <a:cubicBezTo>
                    <a:pt x="128" y="120"/>
                    <a:pt x="151" y="84"/>
                    <a:pt x="152" y="78"/>
                  </a:cubicBezTo>
                  <a:cubicBezTo>
                    <a:pt x="154" y="71"/>
                    <a:pt x="146" y="69"/>
                    <a:pt x="146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1" name="Freeform 113"/>
            <p:cNvSpPr>
              <a:spLocks/>
            </p:cNvSpPr>
            <p:nvPr/>
          </p:nvSpPr>
          <p:spPr bwMode="auto">
            <a:xfrm>
              <a:off x="2669239" y="4444111"/>
              <a:ext cx="373427" cy="77095"/>
            </a:xfrm>
            <a:custGeom>
              <a:avLst/>
              <a:gdLst>
                <a:gd name="T0" fmla="*/ 0 w 131"/>
                <a:gd name="T1" fmla="*/ 203827759 h 27"/>
                <a:gd name="T2" fmla="*/ 365661999 w 131"/>
                <a:gd name="T3" fmla="*/ 81532246 h 27"/>
                <a:gd name="T4" fmla="*/ 983227590 w 131"/>
                <a:gd name="T5" fmla="*/ 57073143 h 27"/>
                <a:gd name="T6" fmla="*/ 1064486445 w 131"/>
                <a:gd name="T7" fmla="*/ 105991348 h 27"/>
                <a:gd name="T8" fmla="*/ 812585704 w 131"/>
                <a:gd name="T9" fmla="*/ 211982696 h 27"/>
                <a:gd name="T10" fmla="*/ 300657195 w 131"/>
                <a:gd name="T11" fmla="*/ 122298368 h 27"/>
                <a:gd name="T12" fmla="*/ 0 w 131"/>
                <a:gd name="T13" fmla="*/ 20382775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27">
                  <a:moveTo>
                    <a:pt x="0" y="25"/>
                  </a:moveTo>
                  <a:cubicBezTo>
                    <a:pt x="0" y="25"/>
                    <a:pt x="7" y="0"/>
                    <a:pt x="45" y="10"/>
                  </a:cubicBezTo>
                  <a:cubicBezTo>
                    <a:pt x="83" y="20"/>
                    <a:pt x="100" y="25"/>
                    <a:pt x="121" y="7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21" y="25"/>
                    <a:pt x="100" y="26"/>
                  </a:cubicBezTo>
                  <a:cubicBezTo>
                    <a:pt x="79" y="27"/>
                    <a:pt x="53" y="17"/>
                    <a:pt x="37" y="15"/>
                  </a:cubicBezTo>
                  <a:cubicBezTo>
                    <a:pt x="20" y="13"/>
                    <a:pt x="8" y="13"/>
                    <a:pt x="0" y="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Freeform 114"/>
            <p:cNvSpPr>
              <a:spLocks/>
            </p:cNvSpPr>
            <p:nvPr/>
          </p:nvSpPr>
          <p:spPr bwMode="auto">
            <a:xfrm>
              <a:off x="2717423" y="4475431"/>
              <a:ext cx="227670" cy="57821"/>
            </a:xfrm>
            <a:custGeom>
              <a:avLst/>
              <a:gdLst>
                <a:gd name="T0" fmla="*/ 0 w 80"/>
                <a:gd name="T1" fmla="*/ 33432102 h 20"/>
                <a:gd name="T2" fmla="*/ 315860820 w 80"/>
                <a:gd name="T3" fmla="*/ 58506179 h 20"/>
                <a:gd name="T4" fmla="*/ 647920361 w 80"/>
                <a:gd name="T5" fmla="*/ 125373274 h 20"/>
                <a:gd name="T6" fmla="*/ 307761460 w 80"/>
                <a:gd name="T7" fmla="*/ 108657223 h 20"/>
                <a:gd name="T8" fmla="*/ 0 w 80"/>
                <a:gd name="T9" fmla="*/ 3343210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0">
                  <a:moveTo>
                    <a:pt x="0" y="4"/>
                  </a:moveTo>
                  <a:cubicBezTo>
                    <a:pt x="0" y="4"/>
                    <a:pt x="16" y="0"/>
                    <a:pt x="39" y="7"/>
                  </a:cubicBezTo>
                  <a:cubicBezTo>
                    <a:pt x="62" y="13"/>
                    <a:pt x="74" y="16"/>
                    <a:pt x="80" y="15"/>
                  </a:cubicBezTo>
                  <a:cubicBezTo>
                    <a:pt x="80" y="15"/>
                    <a:pt x="69" y="20"/>
                    <a:pt x="38" y="13"/>
                  </a:cubicBezTo>
                  <a:cubicBezTo>
                    <a:pt x="17" y="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3" name="Freeform 115"/>
            <p:cNvSpPr>
              <a:spLocks/>
            </p:cNvSpPr>
            <p:nvPr/>
          </p:nvSpPr>
          <p:spPr bwMode="auto">
            <a:xfrm>
              <a:off x="2999300" y="4464589"/>
              <a:ext cx="177077" cy="62639"/>
            </a:xfrm>
            <a:custGeom>
              <a:avLst/>
              <a:gdLst>
                <a:gd name="T0" fmla="*/ 40784832 w 62"/>
                <a:gd name="T1" fmla="*/ 0 h 22"/>
                <a:gd name="T2" fmla="*/ 505746192 w 62"/>
                <a:gd name="T3" fmla="*/ 105387270 h 22"/>
                <a:gd name="T4" fmla="*/ 0 w 62"/>
                <a:gd name="T5" fmla="*/ 32427071 h 22"/>
                <a:gd name="T6" fmla="*/ 40784832 w 62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22">
                  <a:moveTo>
                    <a:pt x="5" y="0"/>
                  </a:moveTo>
                  <a:cubicBezTo>
                    <a:pt x="5" y="0"/>
                    <a:pt x="28" y="15"/>
                    <a:pt x="62" y="13"/>
                  </a:cubicBezTo>
                  <a:cubicBezTo>
                    <a:pt x="62" y="13"/>
                    <a:pt x="26" y="22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16"/>
            <p:cNvSpPr>
              <a:spLocks/>
            </p:cNvSpPr>
            <p:nvPr/>
          </p:nvSpPr>
          <p:spPr bwMode="auto">
            <a:xfrm>
              <a:off x="2233172" y="4145369"/>
              <a:ext cx="427634" cy="204783"/>
            </a:xfrm>
            <a:custGeom>
              <a:avLst/>
              <a:gdLst>
                <a:gd name="T0" fmla="*/ 0 w 150"/>
                <a:gd name="T1" fmla="*/ 88983902 h 72"/>
                <a:gd name="T2" fmla="*/ 292592885 w 150"/>
                <a:gd name="T3" fmla="*/ 153701018 h 72"/>
                <a:gd name="T4" fmla="*/ 707101372 w 150"/>
                <a:gd name="T5" fmla="*/ 372119153 h 72"/>
                <a:gd name="T6" fmla="*/ 845269917 w 150"/>
                <a:gd name="T7" fmla="*/ 372119153 h 72"/>
                <a:gd name="T8" fmla="*/ 1089098271 w 150"/>
                <a:gd name="T9" fmla="*/ 541998028 h 72"/>
                <a:gd name="T10" fmla="*/ 1219138920 w 150"/>
                <a:gd name="T11" fmla="*/ 558175885 h 72"/>
                <a:gd name="T12" fmla="*/ 1145990699 w 150"/>
                <a:gd name="T13" fmla="*/ 517728399 h 72"/>
                <a:gd name="T14" fmla="*/ 894034448 w 150"/>
                <a:gd name="T15" fmla="*/ 299313108 h 72"/>
                <a:gd name="T16" fmla="*/ 593313666 w 150"/>
                <a:gd name="T17" fmla="*/ 291224180 h 72"/>
                <a:gd name="T18" fmla="*/ 276337091 w 150"/>
                <a:gd name="T19" fmla="*/ 97075675 h 72"/>
                <a:gd name="T20" fmla="*/ 0 w 150"/>
                <a:gd name="T21" fmla="*/ 88983902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" h="72">
                  <a:moveTo>
                    <a:pt x="0" y="11"/>
                  </a:moveTo>
                  <a:cubicBezTo>
                    <a:pt x="0" y="11"/>
                    <a:pt x="20" y="5"/>
                    <a:pt x="36" y="19"/>
                  </a:cubicBezTo>
                  <a:cubicBezTo>
                    <a:pt x="51" y="33"/>
                    <a:pt x="69" y="46"/>
                    <a:pt x="87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21" y="62"/>
                    <a:pt x="134" y="67"/>
                  </a:cubicBezTo>
                  <a:cubicBezTo>
                    <a:pt x="147" y="72"/>
                    <a:pt x="150" y="69"/>
                    <a:pt x="150" y="69"/>
                  </a:cubicBezTo>
                  <a:cubicBezTo>
                    <a:pt x="150" y="69"/>
                    <a:pt x="147" y="65"/>
                    <a:pt x="141" y="64"/>
                  </a:cubicBezTo>
                  <a:cubicBezTo>
                    <a:pt x="135" y="63"/>
                    <a:pt x="119" y="57"/>
                    <a:pt x="110" y="37"/>
                  </a:cubicBezTo>
                  <a:cubicBezTo>
                    <a:pt x="110" y="37"/>
                    <a:pt x="89" y="42"/>
                    <a:pt x="73" y="36"/>
                  </a:cubicBezTo>
                  <a:cubicBezTo>
                    <a:pt x="56" y="29"/>
                    <a:pt x="47" y="23"/>
                    <a:pt x="34" y="12"/>
                  </a:cubicBezTo>
                  <a:cubicBezTo>
                    <a:pt x="20" y="0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Freeform 117"/>
            <p:cNvSpPr>
              <a:spLocks/>
            </p:cNvSpPr>
            <p:nvPr/>
          </p:nvSpPr>
          <p:spPr bwMode="auto">
            <a:xfrm>
              <a:off x="2278947" y="4174280"/>
              <a:ext cx="202373" cy="102392"/>
            </a:xfrm>
            <a:custGeom>
              <a:avLst/>
              <a:gdLst>
                <a:gd name="T0" fmla="*/ 0 w 71"/>
                <a:gd name="T1" fmla="*/ 0 h 36"/>
                <a:gd name="T2" fmla="*/ 227481504 w 71"/>
                <a:gd name="T3" fmla="*/ 113254085 h 36"/>
                <a:gd name="T4" fmla="*/ 576828607 w 71"/>
                <a:gd name="T5" fmla="*/ 291225602 h 36"/>
                <a:gd name="T6" fmla="*/ 227481504 w 71"/>
                <a:gd name="T7" fmla="*/ 169882549 h 36"/>
                <a:gd name="T8" fmla="*/ 0 w 71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6">
                  <a:moveTo>
                    <a:pt x="0" y="0"/>
                  </a:moveTo>
                  <a:cubicBezTo>
                    <a:pt x="0" y="0"/>
                    <a:pt x="11" y="0"/>
                    <a:pt x="28" y="14"/>
                  </a:cubicBezTo>
                  <a:cubicBezTo>
                    <a:pt x="45" y="28"/>
                    <a:pt x="60" y="35"/>
                    <a:pt x="71" y="36"/>
                  </a:cubicBezTo>
                  <a:cubicBezTo>
                    <a:pt x="71" y="36"/>
                    <a:pt x="49" y="36"/>
                    <a:pt x="28" y="21"/>
                  </a:cubicBezTo>
                  <a:cubicBezTo>
                    <a:pt x="7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6" name="Freeform 118"/>
            <p:cNvSpPr>
              <a:spLocks/>
            </p:cNvSpPr>
            <p:nvPr/>
          </p:nvSpPr>
          <p:spPr bwMode="auto">
            <a:xfrm>
              <a:off x="3190832" y="3415380"/>
              <a:ext cx="255376" cy="479432"/>
            </a:xfrm>
            <a:custGeom>
              <a:avLst/>
              <a:gdLst>
                <a:gd name="T0" fmla="*/ 152978737 w 90"/>
                <a:gd name="T1" fmla="*/ 0 h 168"/>
                <a:gd name="T2" fmla="*/ 8052857 w 90"/>
                <a:gd name="T3" fmla="*/ 65151384 h 168"/>
                <a:gd name="T4" fmla="*/ 0 w 90"/>
                <a:gd name="T5" fmla="*/ 122158132 h 168"/>
                <a:gd name="T6" fmla="*/ 587756377 w 90"/>
                <a:gd name="T7" fmla="*/ 1368184778 h 168"/>
                <a:gd name="T8" fmla="*/ 724632238 w 90"/>
                <a:gd name="T9" fmla="*/ 1311178030 h 168"/>
                <a:gd name="T10" fmla="*/ 152978737 w 90"/>
                <a:gd name="T11" fmla="*/ 0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68">
                  <a:moveTo>
                    <a:pt x="19" y="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57" y="71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7" name="Freeform 119"/>
            <p:cNvSpPr>
              <a:spLocks/>
            </p:cNvSpPr>
            <p:nvPr/>
          </p:nvSpPr>
          <p:spPr bwMode="auto">
            <a:xfrm>
              <a:off x="3193241" y="3432244"/>
              <a:ext cx="227670" cy="452931"/>
            </a:xfrm>
            <a:custGeom>
              <a:avLst/>
              <a:gdLst>
                <a:gd name="T0" fmla="*/ 0 w 80"/>
                <a:gd name="T1" fmla="*/ 16228603 h 159"/>
                <a:gd name="T2" fmla="*/ 615525766 w 80"/>
                <a:gd name="T3" fmla="*/ 1290229502 h 159"/>
                <a:gd name="T4" fmla="*/ 647920361 w 80"/>
                <a:gd name="T5" fmla="*/ 1274000898 h 159"/>
                <a:gd name="T6" fmla="*/ 40493955 w 80"/>
                <a:gd name="T7" fmla="*/ 0 h 159"/>
                <a:gd name="T8" fmla="*/ 0 w 80"/>
                <a:gd name="T9" fmla="*/ 16228603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59">
                  <a:moveTo>
                    <a:pt x="0" y="2"/>
                  </a:moveTo>
                  <a:cubicBezTo>
                    <a:pt x="0" y="2"/>
                    <a:pt x="63" y="130"/>
                    <a:pt x="76" y="15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8" name="Freeform 120"/>
            <p:cNvSpPr>
              <a:spLocks/>
            </p:cNvSpPr>
            <p:nvPr/>
          </p:nvSpPr>
          <p:spPr bwMode="auto">
            <a:xfrm>
              <a:off x="3190832" y="3438267"/>
              <a:ext cx="219238" cy="456545"/>
            </a:xfrm>
            <a:custGeom>
              <a:avLst/>
              <a:gdLst>
                <a:gd name="T0" fmla="*/ 2901892 w 182"/>
                <a:gd name="T1" fmla="*/ 0 h 379"/>
                <a:gd name="T2" fmla="*/ 0 w 182"/>
                <a:gd name="T3" fmla="*/ 23217542 h 379"/>
                <a:gd name="T4" fmla="*/ 249584394 w 182"/>
                <a:gd name="T5" fmla="*/ 549956034 h 379"/>
                <a:gd name="T6" fmla="*/ 264095058 w 182"/>
                <a:gd name="T7" fmla="*/ 538347263 h 379"/>
                <a:gd name="T8" fmla="*/ 2901892 w 182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379">
                  <a:moveTo>
                    <a:pt x="2" y="0"/>
                  </a:moveTo>
                  <a:lnTo>
                    <a:pt x="0" y="16"/>
                  </a:lnTo>
                  <a:lnTo>
                    <a:pt x="172" y="379"/>
                  </a:lnTo>
                  <a:lnTo>
                    <a:pt x="182" y="3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9" name="Freeform 121"/>
            <p:cNvSpPr>
              <a:spLocks/>
            </p:cNvSpPr>
            <p:nvPr/>
          </p:nvSpPr>
          <p:spPr bwMode="auto">
            <a:xfrm>
              <a:off x="3243835" y="3415380"/>
              <a:ext cx="205987" cy="458954"/>
            </a:xfrm>
            <a:custGeom>
              <a:avLst/>
              <a:gdLst>
                <a:gd name="T0" fmla="*/ 0 w 72"/>
                <a:gd name="T1" fmla="*/ 0 h 161"/>
                <a:gd name="T2" fmla="*/ 581129380 w 72"/>
                <a:gd name="T3" fmla="*/ 1308315367 h 161"/>
                <a:gd name="T4" fmla="*/ 589314502 w 72"/>
                <a:gd name="T5" fmla="*/ 1267685110 h 161"/>
                <a:gd name="T6" fmla="*/ 40925612 w 72"/>
                <a:gd name="T7" fmla="*/ 16251533 h 161"/>
                <a:gd name="T8" fmla="*/ 0 w 7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61">
                  <a:moveTo>
                    <a:pt x="0" y="0"/>
                  </a:moveTo>
                  <a:cubicBezTo>
                    <a:pt x="0" y="0"/>
                    <a:pt x="61" y="135"/>
                    <a:pt x="71" y="161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0" name="Freeform 122"/>
            <p:cNvSpPr>
              <a:spLocks/>
            </p:cNvSpPr>
            <p:nvPr/>
          </p:nvSpPr>
          <p:spPr bwMode="auto">
            <a:xfrm>
              <a:off x="3193241" y="3415380"/>
              <a:ext cx="50593" cy="25297"/>
            </a:xfrm>
            <a:custGeom>
              <a:avLst/>
              <a:gdLst>
                <a:gd name="T0" fmla="*/ 20314294 w 42"/>
                <a:gd name="T1" fmla="*/ 30473248 h 21"/>
                <a:gd name="T2" fmla="*/ 60944087 w 42"/>
                <a:gd name="T3" fmla="*/ 0 h 21"/>
                <a:gd name="T4" fmla="*/ 0 w 42"/>
                <a:gd name="T5" fmla="*/ 27571321 h 21"/>
                <a:gd name="T6" fmla="*/ 20314294 w 42"/>
                <a:gd name="T7" fmla="*/ 3047324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21">
                  <a:moveTo>
                    <a:pt x="14" y="21"/>
                  </a:moveTo>
                  <a:lnTo>
                    <a:pt x="42" y="0"/>
                  </a:lnTo>
                  <a:lnTo>
                    <a:pt x="0" y="19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1" name="Freeform 123"/>
            <p:cNvSpPr>
              <a:spLocks/>
            </p:cNvSpPr>
            <p:nvPr/>
          </p:nvSpPr>
          <p:spPr bwMode="auto">
            <a:xfrm>
              <a:off x="3398024" y="3874333"/>
              <a:ext cx="501115" cy="87936"/>
            </a:xfrm>
            <a:custGeom>
              <a:avLst/>
              <a:gdLst>
                <a:gd name="T0" fmla="*/ 47885393 w 416"/>
                <a:gd name="T1" fmla="*/ 0 h 73"/>
                <a:gd name="T2" fmla="*/ 580427290 w 416"/>
                <a:gd name="T3" fmla="*/ 7255322 h 73"/>
                <a:gd name="T4" fmla="*/ 603644815 w 416"/>
                <a:gd name="T5" fmla="*/ 40630046 h 73"/>
                <a:gd name="T6" fmla="*/ 600742926 w 416"/>
                <a:gd name="T7" fmla="*/ 105927947 h 73"/>
                <a:gd name="T8" fmla="*/ 44983503 w 416"/>
                <a:gd name="T9" fmla="*/ 100124171 h 73"/>
                <a:gd name="T10" fmla="*/ 0 w 416"/>
                <a:gd name="T11" fmla="*/ 24667855 h 73"/>
                <a:gd name="T12" fmla="*/ 47885393 w 416"/>
                <a:gd name="T13" fmla="*/ 0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6" h="73">
                  <a:moveTo>
                    <a:pt x="33" y="0"/>
                  </a:moveTo>
                  <a:lnTo>
                    <a:pt x="400" y="5"/>
                  </a:lnTo>
                  <a:lnTo>
                    <a:pt x="416" y="28"/>
                  </a:lnTo>
                  <a:lnTo>
                    <a:pt x="414" y="73"/>
                  </a:lnTo>
                  <a:lnTo>
                    <a:pt x="31" y="69"/>
                  </a:lnTo>
                  <a:lnTo>
                    <a:pt x="0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2" name="Freeform 124"/>
            <p:cNvSpPr>
              <a:spLocks/>
            </p:cNvSpPr>
            <p:nvPr/>
          </p:nvSpPr>
          <p:spPr bwMode="auto">
            <a:xfrm>
              <a:off x="3420911" y="3899630"/>
              <a:ext cx="469795" cy="14455"/>
            </a:xfrm>
            <a:custGeom>
              <a:avLst/>
              <a:gdLst>
                <a:gd name="T0" fmla="*/ 10157209 w 390"/>
                <a:gd name="T1" fmla="*/ 0 h 12"/>
                <a:gd name="T2" fmla="*/ 278605299 w 390"/>
                <a:gd name="T3" fmla="*/ 4353364 h 12"/>
                <a:gd name="T4" fmla="*/ 563014374 w 390"/>
                <a:gd name="T5" fmla="*/ 4353364 h 12"/>
                <a:gd name="T6" fmla="*/ 565916262 w 390"/>
                <a:gd name="T7" fmla="*/ 17412252 h 12"/>
                <a:gd name="T8" fmla="*/ 0 w 390"/>
                <a:gd name="T9" fmla="*/ 14510411 h 12"/>
                <a:gd name="T10" fmla="*/ 10157209 w 390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0" h="12">
                  <a:moveTo>
                    <a:pt x="7" y="0"/>
                  </a:moveTo>
                  <a:lnTo>
                    <a:pt x="192" y="3"/>
                  </a:lnTo>
                  <a:lnTo>
                    <a:pt x="388" y="3"/>
                  </a:lnTo>
                  <a:lnTo>
                    <a:pt x="390" y="1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3" name="Freeform 125"/>
            <p:cNvSpPr>
              <a:spLocks/>
            </p:cNvSpPr>
            <p:nvPr/>
          </p:nvSpPr>
          <p:spPr bwMode="auto">
            <a:xfrm>
              <a:off x="3455845" y="3922517"/>
              <a:ext cx="213215" cy="12046"/>
            </a:xfrm>
            <a:custGeom>
              <a:avLst/>
              <a:gdLst>
                <a:gd name="T0" fmla="*/ 0 w 75"/>
                <a:gd name="T1" fmla="*/ 9070638 h 4"/>
                <a:gd name="T2" fmla="*/ 606141816 w 75"/>
                <a:gd name="T3" fmla="*/ 0 h 4"/>
                <a:gd name="T4" fmla="*/ 598059546 w 75"/>
                <a:gd name="T5" fmla="*/ 36276529 h 4"/>
                <a:gd name="T6" fmla="*/ 0 w 75"/>
                <a:gd name="T7" fmla="*/ 36276529 h 4"/>
                <a:gd name="T8" fmla="*/ 0 w 75"/>
                <a:gd name="T9" fmla="*/ 907063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4" name="Freeform 126"/>
            <p:cNvSpPr>
              <a:spLocks/>
            </p:cNvSpPr>
            <p:nvPr/>
          </p:nvSpPr>
          <p:spPr bwMode="auto">
            <a:xfrm>
              <a:off x="3846136" y="3922517"/>
              <a:ext cx="39752" cy="12046"/>
            </a:xfrm>
            <a:custGeom>
              <a:avLst/>
              <a:gdLst>
                <a:gd name="T0" fmla="*/ 0 w 33"/>
                <a:gd name="T1" fmla="*/ 0 h 10"/>
                <a:gd name="T2" fmla="*/ 0 w 33"/>
                <a:gd name="T3" fmla="*/ 14510612 h 10"/>
                <a:gd name="T4" fmla="*/ 47885500 w 33"/>
                <a:gd name="T5" fmla="*/ 14510612 h 10"/>
                <a:gd name="T6" fmla="*/ 47885500 w 33"/>
                <a:gd name="T7" fmla="*/ 4353424 h 10"/>
                <a:gd name="T8" fmla="*/ 0 w 33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">
                  <a:moveTo>
                    <a:pt x="0" y="0"/>
                  </a:moveTo>
                  <a:lnTo>
                    <a:pt x="0" y="10"/>
                  </a:lnTo>
                  <a:lnTo>
                    <a:pt x="33" y="10"/>
                  </a:lnTo>
                  <a:lnTo>
                    <a:pt x="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5" name="Freeform 127"/>
            <p:cNvSpPr>
              <a:spLocks/>
            </p:cNvSpPr>
            <p:nvPr/>
          </p:nvSpPr>
          <p:spPr bwMode="auto">
            <a:xfrm>
              <a:off x="3429343" y="3894812"/>
              <a:ext cx="458954" cy="8433"/>
            </a:xfrm>
            <a:custGeom>
              <a:avLst/>
              <a:gdLst>
                <a:gd name="T0" fmla="*/ 0 w 381"/>
                <a:gd name="T1" fmla="*/ 5805518 h 7"/>
                <a:gd name="T2" fmla="*/ 14510656 w 381"/>
                <a:gd name="T3" fmla="*/ 0 h 7"/>
                <a:gd name="T4" fmla="*/ 545602347 w 381"/>
                <a:gd name="T5" fmla="*/ 0 h 7"/>
                <a:gd name="T6" fmla="*/ 552857675 w 381"/>
                <a:gd name="T7" fmla="*/ 10159356 h 7"/>
                <a:gd name="T8" fmla="*/ 0 w 381"/>
                <a:gd name="T9" fmla="*/ 580551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" h="7">
                  <a:moveTo>
                    <a:pt x="0" y="4"/>
                  </a:moveTo>
                  <a:lnTo>
                    <a:pt x="10" y="0"/>
                  </a:lnTo>
                  <a:lnTo>
                    <a:pt x="376" y="0"/>
                  </a:lnTo>
                  <a:lnTo>
                    <a:pt x="381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28"/>
            <p:cNvSpPr>
              <a:spLocks/>
            </p:cNvSpPr>
            <p:nvPr/>
          </p:nvSpPr>
          <p:spPr bwMode="auto">
            <a:xfrm>
              <a:off x="3819635" y="3717735"/>
              <a:ext cx="507138" cy="598688"/>
            </a:xfrm>
            <a:custGeom>
              <a:avLst/>
              <a:gdLst>
                <a:gd name="T0" fmla="*/ 275988488 w 178"/>
                <a:gd name="T1" fmla="*/ 0 h 210"/>
                <a:gd name="T2" fmla="*/ 0 w 178"/>
                <a:gd name="T3" fmla="*/ 300720982 h 210"/>
                <a:gd name="T4" fmla="*/ 478920614 w 178"/>
                <a:gd name="T5" fmla="*/ 1048459487 h 210"/>
                <a:gd name="T6" fmla="*/ 1160776202 w 178"/>
                <a:gd name="T7" fmla="*/ 1584883935 h 210"/>
                <a:gd name="T8" fmla="*/ 892904771 w 178"/>
                <a:gd name="T9" fmla="*/ 601441965 h 210"/>
                <a:gd name="T10" fmla="*/ 275988488 w 178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10">
                  <a:moveTo>
                    <a:pt x="34" y="0"/>
                  </a:moveTo>
                  <a:cubicBezTo>
                    <a:pt x="34" y="0"/>
                    <a:pt x="8" y="28"/>
                    <a:pt x="0" y="37"/>
                  </a:cubicBezTo>
                  <a:cubicBezTo>
                    <a:pt x="0" y="37"/>
                    <a:pt x="38" y="94"/>
                    <a:pt x="59" y="129"/>
                  </a:cubicBezTo>
                  <a:cubicBezTo>
                    <a:pt x="79" y="165"/>
                    <a:pt x="108" y="210"/>
                    <a:pt x="143" y="195"/>
                  </a:cubicBezTo>
                  <a:cubicBezTo>
                    <a:pt x="178" y="180"/>
                    <a:pt x="140" y="110"/>
                    <a:pt x="110" y="74"/>
                  </a:cubicBezTo>
                  <a:cubicBezTo>
                    <a:pt x="79" y="39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Freeform 129"/>
            <p:cNvSpPr>
              <a:spLocks/>
            </p:cNvSpPr>
            <p:nvPr/>
          </p:nvSpPr>
          <p:spPr bwMode="auto">
            <a:xfrm>
              <a:off x="3819635" y="3786398"/>
              <a:ext cx="815517" cy="532435"/>
            </a:xfrm>
            <a:custGeom>
              <a:avLst/>
              <a:gdLst>
                <a:gd name="T0" fmla="*/ 89438833 w 286"/>
                <a:gd name="T1" fmla="*/ 0 h 187"/>
                <a:gd name="T2" fmla="*/ 731772529 w 286"/>
                <a:gd name="T3" fmla="*/ 875536683 h 187"/>
                <a:gd name="T4" fmla="*/ 1203360917 w 286"/>
                <a:gd name="T5" fmla="*/ 1078206500 h 187"/>
                <a:gd name="T6" fmla="*/ 1861956478 w 286"/>
                <a:gd name="T7" fmla="*/ 535048772 h 187"/>
                <a:gd name="T8" fmla="*/ 2073357874 w 286"/>
                <a:gd name="T9" fmla="*/ 145921357 h 187"/>
                <a:gd name="T10" fmla="*/ 2057096009 w 286"/>
                <a:gd name="T11" fmla="*/ 64854569 h 187"/>
                <a:gd name="T12" fmla="*/ 2146534842 w 286"/>
                <a:gd name="T13" fmla="*/ 97281854 h 187"/>
                <a:gd name="T14" fmla="*/ 2147483646 w 286"/>
                <a:gd name="T15" fmla="*/ 56748460 h 187"/>
                <a:gd name="T16" fmla="*/ 2147483646 w 286"/>
                <a:gd name="T17" fmla="*/ 486409269 h 187"/>
                <a:gd name="T18" fmla="*/ 1447286044 w 286"/>
                <a:gd name="T19" fmla="*/ 1264661251 h 187"/>
                <a:gd name="T20" fmla="*/ 666727919 w 286"/>
                <a:gd name="T21" fmla="*/ 1167379397 h 187"/>
                <a:gd name="T22" fmla="*/ 0 w 286"/>
                <a:gd name="T23" fmla="*/ 105387963 h 187"/>
                <a:gd name="T24" fmla="*/ 89438833 w 286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6" h="187">
                  <a:moveTo>
                    <a:pt x="11" y="0"/>
                  </a:moveTo>
                  <a:cubicBezTo>
                    <a:pt x="11" y="0"/>
                    <a:pt x="74" y="87"/>
                    <a:pt x="90" y="108"/>
                  </a:cubicBezTo>
                  <a:cubicBezTo>
                    <a:pt x="107" y="128"/>
                    <a:pt x="118" y="148"/>
                    <a:pt x="148" y="133"/>
                  </a:cubicBezTo>
                  <a:cubicBezTo>
                    <a:pt x="178" y="117"/>
                    <a:pt x="211" y="93"/>
                    <a:pt x="229" y="66"/>
                  </a:cubicBezTo>
                  <a:cubicBezTo>
                    <a:pt x="247" y="39"/>
                    <a:pt x="257" y="29"/>
                    <a:pt x="255" y="1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58" y="8"/>
                    <a:pt x="264" y="12"/>
                  </a:cubicBezTo>
                  <a:cubicBezTo>
                    <a:pt x="271" y="16"/>
                    <a:pt x="274" y="7"/>
                    <a:pt x="274" y="7"/>
                  </a:cubicBezTo>
                  <a:cubicBezTo>
                    <a:pt x="274" y="7"/>
                    <a:pt x="286" y="39"/>
                    <a:pt x="275" y="60"/>
                  </a:cubicBezTo>
                  <a:cubicBezTo>
                    <a:pt x="264" y="81"/>
                    <a:pt x="232" y="125"/>
                    <a:pt x="178" y="156"/>
                  </a:cubicBezTo>
                  <a:cubicBezTo>
                    <a:pt x="123" y="187"/>
                    <a:pt x="113" y="184"/>
                    <a:pt x="82" y="144"/>
                  </a:cubicBezTo>
                  <a:cubicBezTo>
                    <a:pt x="51" y="103"/>
                    <a:pt x="0" y="13"/>
                    <a:pt x="0" y="1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8" name="Freeform 130"/>
            <p:cNvSpPr>
              <a:spLocks/>
            </p:cNvSpPr>
            <p:nvPr/>
          </p:nvSpPr>
          <p:spPr bwMode="auto">
            <a:xfrm>
              <a:off x="4187038" y="3814103"/>
              <a:ext cx="291514" cy="233693"/>
            </a:xfrm>
            <a:custGeom>
              <a:avLst/>
              <a:gdLst>
                <a:gd name="T0" fmla="*/ 359393892 w 102"/>
                <a:gd name="T1" fmla="*/ 186806204 h 82"/>
                <a:gd name="T2" fmla="*/ 114353511 w 102"/>
                <a:gd name="T3" fmla="*/ 438587613 h 82"/>
                <a:gd name="T4" fmla="*/ 8168108 w 102"/>
                <a:gd name="T5" fmla="*/ 592907640 h 82"/>
                <a:gd name="T6" fmla="*/ 130689727 w 102"/>
                <a:gd name="T7" fmla="*/ 657882844 h 82"/>
                <a:gd name="T8" fmla="*/ 114353511 w 102"/>
                <a:gd name="T9" fmla="*/ 576663127 h 82"/>
                <a:gd name="T10" fmla="*/ 171530267 w 102"/>
                <a:gd name="T11" fmla="*/ 462954383 h 82"/>
                <a:gd name="T12" fmla="*/ 310385245 w 102"/>
                <a:gd name="T13" fmla="*/ 373612409 h 82"/>
                <a:gd name="T14" fmla="*/ 383898216 w 102"/>
                <a:gd name="T15" fmla="*/ 219295231 h 82"/>
                <a:gd name="T16" fmla="*/ 604437131 w 102"/>
                <a:gd name="T17" fmla="*/ 89341974 h 82"/>
                <a:gd name="T18" fmla="*/ 759628324 w 102"/>
                <a:gd name="T19" fmla="*/ 8122257 h 82"/>
                <a:gd name="T20" fmla="*/ 498251728 w 102"/>
                <a:gd name="T21" fmla="*/ 81219717 h 82"/>
                <a:gd name="T22" fmla="*/ 359393892 w 102"/>
                <a:gd name="T23" fmla="*/ 186806204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2" h="82">
                  <a:moveTo>
                    <a:pt x="44" y="23"/>
                  </a:moveTo>
                  <a:cubicBezTo>
                    <a:pt x="44" y="23"/>
                    <a:pt x="25" y="41"/>
                    <a:pt x="14" y="54"/>
                  </a:cubicBezTo>
                  <a:cubicBezTo>
                    <a:pt x="3" y="66"/>
                    <a:pt x="0" y="69"/>
                    <a:pt x="1" y="73"/>
                  </a:cubicBezTo>
                  <a:cubicBezTo>
                    <a:pt x="2" y="77"/>
                    <a:pt x="13" y="79"/>
                    <a:pt x="16" y="81"/>
                  </a:cubicBezTo>
                  <a:cubicBezTo>
                    <a:pt x="19" y="82"/>
                    <a:pt x="18" y="72"/>
                    <a:pt x="14" y="71"/>
                  </a:cubicBezTo>
                  <a:cubicBezTo>
                    <a:pt x="9" y="70"/>
                    <a:pt x="12" y="60"/>
                    <a:pt x="21" y="57"/>
                  </a:cubicBezTo>
                  <a:cubicBezTo>
                    <a:pt x="30" y="54"/>
                    <a:pt x="42" y="48"/>
                    <a:pt x="38" y="46"/>
                  </a:cubicBezTo>
                  <a:cubicBezTo>
                    <a:pt x="33" y="44"/>
                    <a:pt x="37" y="34"/>
                    <a:pt x="47" y="27"/>
                  </a:cubicBezTo>
                  <a:cubicBezTo>
                    <a:pt x="57" y="20"/>
                    <a:pt x="64" y="15"/>
                    <a:pt x="74" y="11"/>
                  </a:cubicBezTo>
                  <a:cubicBezTo>
                    <a:pt x="84" y="6"/>
                    <a:pt x="102" y="0"/>
                    <a:pt x="93" y="1"/>
                  </a:cubicBezTo>
                  <a:cubicBezTo>
                    <a:pt x="85" y="1"/>
                    <a:pt x="71" y="3"/>
                    <a:pt x="61" y="10"/>
                  </a:cubicBezTo>
                  <a:cubicBezTo>
                    <a:pt x="51" y="16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Freeform 131"/>
            <p:cNvSpPr>
              <a:spLocks/>
            </p:cNvSpPr>
            <p:nvPr/>
          </p:nvSpPr>
          <p:spPr bwMode="auto">
            <a:xfrm>
              <a:off x="4036463" y="3826149"/>
              <a:ext cx="159008" cy="273445"/>
            </a:xfrm>
            <a:custGeom>
              <a:avLst/>
              <a:gdLst>
                <a:gd name="T0" fmla="*/ 0 w 56"/>
                <a:gd name="T1" fmla="*/ 0 h 96"/>
                <a:gd name="T2" fmla="*/ 290243549 w 56"/>
                <a:gd name="T3" fmla="*/ 308306389 h 96"/>
                <a:gd name="T4" fmla="*/ 427305606 w 56"/>
                <a:gd name="T5" fmla="*/ 527364318 h 96"/>
                <a:gd name="T6" fmla="*/ 443430721 w 56"/>
                <a:gd name="T7" fmla="*/ 657176635 h 96"/>
                <a:gd name="T8" fmla="*/ 427305606 w 56"/>
                <a:gd name="T9" fmla="*/ 722082793 h 96"/>
                <a:gd name="T10" fmla="*/ 403116514 w 56"/>
                <a:gd name="T11" fmla="*/ 600385527 h 96"/>
                <a:gd name="T12" fmla="*/ 322493779 w 56"/>
                <a:gd name="T13" fmla="*/ 681516088 h 96"/>
                <a:gd name="T14" fmla="*/ 354744009 w 56"/>
                <a:gd name="T15" fmla="*/ 511137066 h 96"/>
                <a:gd name="T16" fmla="*/ 128998079 w 56"/>
                <a:gd name="T17" fmla="*/ 194718475 h 96"/>
                <a:gd name="T18" fmla="*/ 0 w 56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cubicBezTo>
                    <a:pt x="0" y="0"/>
                    <a:pt x="26" y="25"/>
                    <a:pt x="36" y="38"/>
                  </a:cubicBezTo>
                  <a:cubicBezTo>
                    <a:pt x="46" y="52"/>
                    <a:pt x="52" y="62"/>
                    <a:pt x="53" y="65"/>
                  </a:cubicBezTo>
                  <a:cubicBezTo>
                    <a:pt x="54" y="69"/>
                    <a:pt x="56" y="77"/>
                    <a:pt x="55" y="81"/>
                  </a:cubicBezTo>
                  <a:cubicBezTo>
                    <a:pt x="55" y="85"/>
                    <a:pt x="55" y="96"/>
                    <a:pt x="53" y="89"/>
                  </a:cubicBezTo>
                  <a:cubicBezTo>
                    <a:pt x="50" y="82"/>
                    <a:pt x="52" y="70"/>
                    <a:pt x="50" y="74"/>
                  </a:cubicBezTo>
                  <a:cubicBezTo>
                    <a:pt x="47" y="78"/>
                    <a:pt x="40" y="90"/>
                    <a:pt x="40" y="84"/>
                  </a:cubicBezTo>
                  <a:cubicBezTo>
                    <a:pt x="41" y="77"/>
                    <a:pt x="47" y="76"/>
                    <a:pt x="44" y="63"/>
                  </a:cubicBezTo>
                  <a:cubicBezTo>
                    <a:pt x="40" y="51"/>
                    <a:pt x="25" y="32"/>
                    <a:pt x="16" y="24"/>
                  </a:cubicBezTo>
                  <a:cubicBezTo>
                    <a:pt x="8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0" name="Freeform 132"/>
            <p:cNvSpPr>
              <a:spLocks/>
            </p:cNvSpPr>
            <p:nvPr/>
          </p:nvSpPr>
          <p:spPr bwMode="auto">
            <a:xfrm>
              <a:off x="3819635" y="3820126"/>
              <a:ext cx="763718" cy="504729"/>
            </a:xfrm>
            <a:custGeom>
              <a:avLst/>
              <a:gdLst>
                <a:gd name="T0" fmla="*/ 0 w 268"/>
                <a:gd name="T1" fmla="*/ 8132696 h 177"/>
                <a:gd name="T2" fmla="*/ 625296962 w 268"/>
                <a:gd name="T3" fmla="*/ 1032698347 h 177"/>
                <a:gd name="T4" fmla="*/ 1250596774 w 268"/>
                <a:gd name="T5" fmla="*/ 1284774837 h 177"/>
                <a:gd name="T6" fmla="*/ 2070792860 w 268"/>
                <a:gd name="T7" fmla="*/ 666781228 h 177"/>
                <a:gd name="T8" fmla="*/ 2147483646 w 268"/>
                <a:gd name="T9" fmla="*/ 496020286 h 177"/>
                <a:gd name="T10" fmla="*/ 1372406945 w 268"/>
                <a:gd name="T11" fmla="*/ 1195329445 h 177"/>
                <a:gd name="T12" fmla="*/ 649661846 w 268"/>
                <a:gd name="T13" fmla="*/ 1016435807 h 177"/>
                <a:gd name="T14" fmla="*/ 0 w 268"/>
                <a:gd name="T15" fmla="*/ 8132696 h 1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" h="177">
                  <a:moveTo>
                    <a:pt x="0" y="1"/>
                  </a:moveTo>
                  <a:cubicBezTo>
                    <a:pt x="0" y="1"/>
                    <a:pt x="54" y="98"/>
                    <a:pt x="77" y="127"/>
                  </a:cubicBezTo>
                  <a:cubicBezTo>
                    <a:pt x="100" y="156"/>
                    <a:pt x="114" y="177"/>
                    <a:pt x="154" y="158"/>
                  </a:cubicBezTo>
                  <a:cubicBezTo>
                    <a:pt x="193" y="139"/>
                    <a:pt x="214" y="127"/>
                    <a:pt x="255" y="82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23" y="123"/>
                    <a:pt x="169" y="147"/>
                  </a:cubicBezTo>
                  <a:cubicBezTo>
                    <a:pt x="131" y="164"/>
                    <a:pt x="114" y="175"/>
                    <a:pt x="80" y="125"/>
                  </a:cubicBezTo>
                  <a:cubicBezTo>
                    <a:pt x="47" y="75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1" name="Freeform 133"/>
            <p:cNvSpPr>
              <a:spLocks/>
            </p:cNvSpPr>
            <p:nvPr/>
          </p:nvSpPr>
          <p:spPr bwMode="auto">
            <a:xfrm>
              <a:off x="4050919" y="3840604"/>
              <a:ext cx="144552" cy="198760"/>
            </a:xfrm>
            <a:custGeom>
              <a:avLst/>
              <a:gdLst>
                <a:gd name="T0" fmla="*/ 0 w 51"/>
                <a:gd name="T1" fmla="*/ 0 h 70"/>
                <a:gd name="T2" fmla="*/ 313309374 w 51"/>
                <a:gd name="T3" fmla="*/ 362805146 h 70"/>
                <a:gd name="T4" fmla="*/ 361510380 w 51"/>
                <a:gd name="T5" fmla="*/ 507928341 h 70"/>
                <a:gd name="T6" fmla="*/ 345442433 w 51"/>
                <a:gd name="T7" fmla="*/ 564364823 h 70"/>
                <a:gd name="T8" fmla="*/ 401678830 w 51"/>
                <a:gd name="T9" fmla="*/ 483742088 h 70"/>
                <a:gd name="T10" fmla="*/ 0 w 51"/>
                <a:gd name="T11" fmla="*/ 0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cubicBezTo>
                    <a:pt x="0" y="0"/>
                    <a:pt x="33" y="36"/>
                    <a:pt x="39" y="45"/>
                  </a:cubicBezTo>
                  <a:cubicBezTo>
                    <a:pt x="46" y="54"/>
                    <a:pt x="46" y="60"/>
                    <a:pt x="45" y="63"/>
                  </a:cubicBezTo>
                  <a:cubicBezTo>
                    <a:pt x="45" y="66"/>
                    <a:pt x="43" y="70"/>
                    <a:pt x="43" y="70"/>
                  </a:cubicBezTo>
                  <a:cubicBezTo>
                    <a:pt x="43" y="70"/>
                    <a:pt x="51" y="66"/>
                    <a:pt x="50" y="60"/>
                  </a:cubicBezTo>
                  <a:cubicBezTo>
                    <a:pt x="49" y="55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2" name="Freeform 134"/>
            <p:cNvSpPr>
              <a:spLocks/>
            </p:cNvSpPr>
            <p:nvPr/>
          </p:nvSpPr>
          <p:spPr bwMode="auto">
            <a:xfrm>
              <a:off x="3831681" y="3697257"/>
              <a:ext cx="187918" cy="112028"/>
            </a:xfrm>
            <a:custGeom>
              <a:avLst/>
              <a:gdLst>
                <a:gd name="T0" fmla="*/ 0 w 66"/>
                <a:gd name="T1" fmla="*/ 321801866 h 39"/>
                <a:gd name="T2" fmla="*/ 194563464 w 66"/>
                <a:gd name="T3" fmla="*/ 99015517 h 39"/>
                <a:gd name="T4" fmla="*/ 308057394 w 66"/>
                <a:gd name="T5" fmla="*/ 0 h 39"/>
                <a:gd name="T6" fmla="*/ 535048102 w 66"/>
                <a:gd name="T7" fmla="*/ 297046551 h 39"/>
                <a:gd name="T8" fmla="*/ 308057394 w 66"/>
                <a:gd name="T9" fmla="*/ 90765660 h 39"/>
                <a:gd name="T10" fmla="*/ 0 w 66"/>
                <a:gd name="T11" fmla="*/ 32180186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39">
                  <a:moveTo>
                    <a:pt x="0" y="39"/>
                  </a:moveTo>
                  <a:cubicBezTo>
                    <a:pt x="0" y="39"/>
                    <a:pt x="17" y="17"/>
                    <a:pt x="24" y="12"/>
                  </a:cubicBezTo>
                  <a:cubicBezTo>
                    <a:pt x="30" y="7"/>
                    <a:pt x="38" y="0"/>
                    <a:pt x="38" y="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3" name="Freeform 135"/>
            <p:cNvSpPr>
              <a:spLocks/>
            </p:cNvSpPr>
            <p:nvPr/>
          </p:nvSpPr>
          <p:spPr bwMode="auto">
            <a:xfrm>
              <a:off x="4639969" y="3284078"/>
              <a:ext cx="225261" cy="227670"/>
            </a:xfrm>
            <a:custGeom>
              <a:avLst/>
              <a:gdLst>
                <a:gd name="T0" fmla="*/ 170742135 w 79"/>
                <a:gd name="T1" fmla="*/ 97189477 h 80"/>
                <a:gd name="T2" fmla="*/ 0 w 79"/>
                <a:gd name="T3" fmla="*/ 404950937 h 80"/>
                <a:gd name="T4" fmla="*/ 178871491 w 79"/>
                <a:gd name="T5" fmla="*/ 242969424 h 80"/>
                <a:gd name="T6" fmla="*/ 97566527 w 79"/>
                <a:gd name="T7" fmla="*/ 429246172 h 80"/>
                <a:gd name="T8" fmla="*/ 243914892 w 79"/>
                <a:gd name="T9" fmla="*/ 259168145 h 80"/>
                <a:gd name="T10" fmla="*/ 219523973 w 79"/>
                <a:gd name="T11" fmla="*/ 437345532 h 80"/>
                <a:gd name="T12" fmla="*/ 341481419 w 79"/>
                <a:gd name="T13" fmla="*/ 275366865 h 80"/>
                <a:gd name="T14" fmla="*/ 284567374 w 79"/>
                <a:gd name="T15" fmla="*/ 518336289 h 80"/>
                <a:gd name="T16" fmla="*/ 414657027 w 79"/>
                <a:gd name="T17" fmla="*/ 299662100 h 80"/>
                <a:gd name="T18" fmla="*/ 382133901 w 79"/>
                <a:gd name="T19" fmla="*/ 558830244 h 80"/>
                <a:gd name="T20" fmla="*/ 504091347 w 79"/>
                <a:gd name="T21" fmla="*/ 332059541 h 80"/>
                <a:gd name="T22" fmla="*/ 430915739 w 79"/>
                <a:gd name="T23" fmla="*/ 647920361 h 80"/>
                <a:gd name="T24" fmla="*/ 609787230 w 79"/>
                <a:gd name="T25" fmla="*/ 275366865 h 80"/>
                <a:gd name="T26" fmla="*/ 569134748 w 79"/>
                <a:gd name="T27" fmla="*/ 24298081 h 80"/>
                <a:gd name="T28" fmla="*/ 561005392 w 79"/>
                <a:gd name="T29" fmla="*/ 218674189 h 80"/>
                <a:gd name="T30" fmla="*/ 504091347 w 79"/>
                <a:gd name="T31" fmla="*/ 24298081 h 80"/>
                <a:gd name="T32" fmla="*/ 487829784 w 79"/>
                <a:gd name="T33" fmla="*/ 218674189 h 80"/>
                <a:gd name="T34" fmla="*/ 422786383 w 79"/>
                <a:gd name="T35" fmla="*/ 8099360 h 80"/>
                <a:gd name="T36" fmla="*/ 398395464 w 79"/>
                <a:gd name="T37" fmla="*/ 202475469 h 80"/>
                <a:gd name="T38" fmla="*/ 317090500 w 79"/>
                <a:gd name="T39" fmla="*/ 8099360 h 80"/>
                <a:gd name="T40" fmla="*/ 284567374 w 79"/>
                <a:gd name="T41" fmla="*/ 178177388 h 80"/>
                <a:gd name="T42" fmla="*/ 235785536 w 79"/>
                <a:gd name="T43" fmla="*/ 0 h 80"/>
                <a:gd name="T44" fmla="*/ 219523973 w 79"/>
                <a:gd name="T45" fmla="*/ 121484712 h 80"/>
                <a:gd name="T46" fmla="*/ 154480572 w 79"/>
                <a:gd name="T47" fmla="*/ 8099360 h 80"/>
                <a:gd name="T48" fmla="*/ 170742135 w 79"/>
                <a:gd name="T49" fmla="*/ 9718947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80">
                  <a:moveTo>
                    <a:pt x="21" y="12"/>
                  </a:moveTo>
                  <a:cubicBezTo>
                    <a:pt x="21" y="12"/>
                    <a:pt x="17" y="34"/>
                    <a:pt x="0" y="50"/>
                  </a:cubicBezTo>
                  <a:cubicBezTo>
                    <a:pt x="0" y="50"/>
                    <a:pt x="16" y="39"/>
                    <a:pt x="22" y="30"/>
                  </a:cubicBezTo>
                  <a:cubicBezTo>
                    <a:pt x="22" y="30"/>
                    <a:pt x="20" y="41"/>
                    <a:pt x="12" y="53"/>
                  </a:cubicBezTo>
                  <a:cubicBezTo>
                    <a:pt x="12" y="53"/>
                    <a:pt x="26" y="46"/>
                    <a:pt x="30" y="32"/>
                  </a:cubicBezTo>
                  <a:cubicBezTo>
                    <a:pt x="30" y="32"/>
                    <a:pt x="34" y="44"/>
                    <a:pt x="27" y="54"/>
                  </a:cubicBezTo>
                  <a:cubicBezTo>
                    <a:pt x="27" y="54"/>
                    <a:pt x="39" y="42"/>
                    <a:pt x="42" y="34"/>
                  </a:cubicBezTo>
                  <a:cubicBezTo>
                    <a:pt x="42" y="34"/>
                    <a:pt x="43" y="52"/>
                    <a:pt x="35" y="64"/>
                  </a:cubicBezTo>
                  <a:cubicBezTo>
                    <a:pt x="35" y="64"/>
                    <a:pt x="48" y="51"/>
                    <a:pt x="51" y="37"/>
                  </a:cubicBezTo>
                  <a:cubicBezTo>
                    <a:pt x="51" y="37"/>
                    <a:pt x="56" y="53"/>
                    <a:pt x="47" y="69"/>
                  </a:cubicBezTo>
                  <a:cubicBezTo>
                    <a:pt x="47" y="69"/>
                    <a:pt x="59" y="57"/>
                    <a:pt x="62" y="41"/>
                  </a:cubicBezTo>
                  <a:cubicBezTo>
                    <a:pt x="62" y="41"/>
                    <a:pt x="64" y="64"/>
                    <a:pt x="53" y="80"/>
                  </a:cubicBezTo>
                  <a:cubicBezTo>
                    <a:pt x="53" y="80"/>
                    <a:pt x="71" y="60"/>
                    <a:pt x="75" y="34"/>
                  </a:cubicBezTo>
                  <a:cubicBezTo>
                    <a:pt x="79" y="8"/>
                    <a:pt x="70" y="3"/>
                    <a:pt x="70" y="3"/>
                  </a:cubicBezTo>
                  <a:cubicBezTo>
                    <a:pt x="70" y="3"/>
                    <a:pt x="73" y="15"/>
                    <a:pt x="69" y="27"/>
                  </a:cubicBezTo>
                  <a:cubicBezTo>
                    <a:pt x="69" y="27"/>
                    <a:pt x="67" y="11"/>
                    <a:pt x="62" y="3"/>
                  </a:cubicBezTo>
                  <a:cubicBezTo>
                    <a:pt x="62" y="3"/>
                    <a:pt x="65" y="17"/>
                    <a:pt x="60" y="27"/>
                  </a:cubicBezTo>
                  <a:cubicBezTo>
                    <a:pt x="60" y="27"/>
                    <a:pt x="58" y="8"/>
                    <a:pt x="52" y="1"/>
                  </a:cubicBezTo>
                  <a:cubicBezTo>
                    <a:pt x="52" y="1"/>
                    <a:pt x="52" y="19"/>
                    <a:pt x="49" y="25"/>
                  </a:cubicBezTo>
                  <a:cubicBezTo>
                    <a:pt x="49" y="25"/>
                    <a:pt x="47" y="11"/>
                    <a:pt x="39" y="1"/>
                  </a:cubicBezTo>
                  <a:cubicBezTo>
                    <a:pt x="39" y="1"/>
                    <a:pt x="40" y="11"/>
                    <a:pt x="35" y="22"/>
                  </a:cubicBezTo>
                  <a:cubicBezTo>
                    <a:pt x="35" y="22"/>
                    <a:pt x="35" y="6"/>
                    <a:pt x="29" y="0"/>
                  </a:cubicBezTo>
                  <a:cubicBezTo>
                    <a:pt x="29" y="0"/>
                    <a:pt x="32" y="7"/>
                    <a:pt x="27" y="15"/>
                  </a:cubicBezTo>
                  <a:cubicBezTo>
                    <a:pt x="27" y="15"/>
                    <a:pt x="27" y="5"/>
                    <a:pt x="19" y="1"/>
                  </a:cubicBezTo>
                  <a:cubicBezTo>
                    <a:pt x="19" y="1"/>
                    <a:pt x="23" y="4"/>
                    <a:pt x="21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4" name="Freeform 136"/>
            <p:cNvSpPr>
              <a:spLocks/>
            </p:cNvSpPr>
            <p:nvPr/>
          </p:nvSpPr>
          <p:spPr bwMode="auto">
            <a:xfrm>
              <a:off x="4401458" y="3164822"/>
              <a:ext cx="244535" cy="59026"/>
            </a:xfrm>
            <a:custGeom>
              <a:avLst/>
              <a:gdLst>
                <a:gd name="T0" fmla="*/ 0 w 86"/>
                <a:gd name="T1" fmla="*/ 158006980 h 21"/>
                <a:gd name="T2" fmla="*/ 695318212 w 86"/>
                <a:gd name="T3" fmla="*/ 118504533 h 21"/>
                <a:gd name="T4" fmla="*/ 355744400 w 86"/>
                <a:gd name="T5" fmla="*/ 102705240 h 21"/>
                <a:gd name="T6" fmla="*/ 582126941 w 86"/>
                <a:gd name="T7" fmla="*/ 165908032 h 21"/>
                <a:gd name="T8" fmla="*/ 0 w 86"/>
                <a:gd name="T9" fmla="*/ 15800698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1">
                  <a:moveTo>
                    <a:pt x="0" y="20"/>
                  </a:moveTo>
                  <a:cubicBezTo>
                    <a:pt x="0" y="20"/>
                    <a:pt x="33" y="0"/>
                    <a:pt x="86" y="15"/>
                  </a:cubicBezTo>
                  <a:cubicBezTo>
                    <a:pt x="86" y="15"/>
                    <a:pt x="54" y="11"/>
                    <a:pt x="44" y="13"/>
                  </a:cubicBezTo>
                  <a:cubicBezTo>
                    <a:pt x="44" y="13"/>
                    <a:pt x="60" y="14"/>
                    <a:pt x="72" y="21"/>
                  </a:cubicBezTo>
                  <a:cubicBezTo>
                    <a:pt x="72" y="21"/>
                    <a:pt x="27" y="10"/>
                    <a:pt x="0" y="2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4863" y="2097088"/>
            <a:ext cx="6070600" cy="2854325"/>
            <a:chOff x="6722728" y="262987"/>
            <a:chExt cx="6071199" cy="2853705"/>
          </a:xfrm>
        </p:grpSpPr>
        <p:sp>
          <p:nvSpPr>
            <p:cNvPr id="60430" name="Freeform 32"/>
            <p:cNvSpPr>
              <a:spLocks noEditPoints="1"/>
            </p:cNvSpPr>
            <p:nvPr/>
          </p:nvSpPr>
          <p:spPr bwMode="auto">
            <a:xfrm>
              <a:off x="6780549" y="421994"/>
              <a:ext cx="6013378" cy="2694698"/>
            </a:xfrm>
            <a:custGeom>
              <a:avLst/>
              <a:gdLst>
                <a:gd name="T0" fmla="*/ 32456859 w 2111"/>
                <a:gd name="T1" fmla="*/ 2147483646 h 945"/>
                <a:gd name="T2" fmla="*/ 32456859 w 2111"/>
                <a:gd name="T3" fmla="*/ 2147483646 h 945"/>
                <a:gd name="T4" fmla="*/ 2147483646 w 2111"/>
                <a:gd name="T5" fmla="*/ 1048930444 h 945"/>
                <a:gd name="T6" fmla="*/ 2147483646 w 2111"/>
                <a:gd name="T7" fmla="*/ 1162766464 h 945"/>
                <a:gd name="T8" fmla="*/ 2147483646 w 2111"/>
                <a:gd name="T9" fmla="*/ 1601853959 h 945"/>
                <a:gd name="T10" fmla="*/ 2147483646 w 2111"/>
                <a:gd name="T11" fmla="*/ 2147483646 h 945"/>
                <a:gd name="T12" fmla="*/ 2147483646 w 2111"/>
                <a:gd name="T13" fmla="*/ 2147483646 h 945"/>
                <a:gd name="T14" fmla="*/ 2147483646 w 2111"/>
                <a:gd name="T15" fmla="*/ 2147483646 h 945"/>
                <a:gd name="T16" fmla="*/ 2147483646 w 2111"/>
                <a:gd name="T17" fmla="*/ 2147483646 h 945"/>
                <a:gd name="T18" fmla="*/ 2147483646 w 2111"/>
                <a:gd name="T19" fmla="*/ 2147483646 h 945"/>
                <a:gd name="T20" fmla="*/ 2147483646 w 2111"/>
                <a:gd name="T21" fmla="*/ 2147483646 h 945"/>
                <a:gd name="T22" fmla="*/ 2147483646 w 2111"/>
                <a:gd name="T23" fmla="*/ 2147483646 h 945"/>
                <a:gd name="T24" fmla="*/ 2147483646 w 2111"/>
                <a:gd name="T25" fmla="*/ 2147483646 h 945"/>
                <a:gd name="T26" fmla="*/ 1833872343 w 2111"/>
                <a:gd name="T27" fmla="*/ 2147483646 h 945"/>
                <a:gd name="T28" fmla="*/ 1200943656 w 2111"/>
                <a:gd name="T29" fmla="*/ 2147483646 h 945"/>
                <a:gd name="T30" fmla="*/ 665388394 w 2111"/>
                <a:gd name="T31" fmla="*/ 2147483646 h 945"/>
                <a:gd name="T32" fmla="*/ 235319348 w 2111"/>
                <a:gd name="T33" fmla="*/ 2147483646 h 945"/>
                <a:gd name="T34" fmla="*/ 32456859 w 2111"/>
                <a:gd name="T35" fmla="*/ 2147483646 h 945"/>
                <a:gd name="T36" fmla="*/ 681616824 w 2111"/>
                <a:gd name="T37" fmla="*/ 2147483646 h 945"/>
                <a:gd name="T38" fmla="*/ 1265857374 w 2111"/>
                <a:gd name="T39" fmla="*/ 2147483646 h 945"/>
                <a:gd name="T40" fmla="*/ 1906901699 w 2111"/>
                <a:gd name="T41" fmla="*/ 2147483646 h 945"/>
                <a:gd name="T42" fmla="*/ 2147483646 w 2111"/>
                <a:gd name="T43" fmla="*/ 2147483646 h 945"/>
                <a:gd name="T44" fmla="*/ 2147483646 w 2111"/>
                <a:gd name="T45" fmla="*/ 2147483646 h 945"/>
                <a:gd name="T46" fmla="*/ 2147483646 w 2111"/>
                <a:gd name="T47" fmla="*/ 2147483646 h 945"/>
                <a:gd name="T48" fmla="*/ 2147483646 w 2111"/>
                <a:gd name="T49" fmla="*/ 2147483646 h 945"/>
                <a:gd name="T50" fmla="*/ 2147483646 w 2111"/>
                <a:gd name="T51" fmla="*/ 2147483646 h 945"/>
                <a:gd name="T52" fmla="*/ 2147483646 w 2111"/>
                <a:gd name="T53" fmla="*/ 2147483646 h 945"/>
                <a:gd name="T54" fmla="*/ 2147483646 w 2111"/>
                <a:gd name="T55" fmla="*/ 2147483646 h 945"/>
                <a:gd name="T56" fmla="*/ 2147483646 w 2111"/>
                <a:gd name="T57" fmla="*/ 1845791139 h 945"/>
                <a:gd name="T58" fmla="*/ 2147483646 w 2111"/>
                <a:gd name="T59" fmla="*/ 1195291041 h 945"/>
                <a:gd name="T60" fmla="*/ 2147483646 w 2111"/>
                <a:gd name="T61" fmla="*/ 1406703644 h 945"/>
                <a:gd name="T62" fmla="*/ 2147483646 w 2111"/>
                <a:gd name="T63" fmla="*/ 0 h 945"/>
                <a:gd name="T64" fmla="*/ 2147483646 w 2111"/>
                <a:gd name="T65" fmla="*/ 1048930444 h 9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1" h="945">
                  <a:moveTo>
                    <a:pt x="4" y="827"/>
                  </a:moveTo>
                  <a:cubicBezTo>
                    <a:pt x="4" y="827"/>
                    <a:pt x="0" y="824"/>
                    <a:pt x="4" y="827"/>
                  </a:cubicBezTo>
                  <a:close/>
                  <a:moveTo>
                    <a:pt x="1980" y="129"/>
                  </a:moveTo>
                  <a:cubicBezTo>
                    <a:pt x="1980" y="129"/>
                    <a:pt x="1997" y="137"/>
                    <a:pt x="2015" y="143"/>
                  </a:cubicBezTo>
                  <a:cubicBezTo>
                    <a:pt x="2004" y="159"/>
                    <a:pt x="1992" y="177"/>
                    <a:pt x="1978" y="197"/>
                  </a:cubicBezTo>
                  <a:cubicBezTo>
                    <a:pt x="1919" y="284"/>
                    <a:pt x="1850" y="355"/>
                    <a:pt x="1778" y="359"/>
                  </a:cubicBezTo>
                  <a:cubicBezTo>
                    <a:pt x="1743" y="361"/>
                    <a:pt x="1706" y="348"/>
                    <a:pt x="1669" y="326"/>
                  </a:cubicBezTo>
                  <a:cubicBezTo>
                    <a:pt x="1635" y="306"/>
                    <a:pt x="1602" y="298"/>
                    <a:pt x="1572" y="299"/>
                  </a:cubicBezTo>
                  <a:cubicBezTo>
                    <a:pt x="1500" y="303"/>
                    <a:pt x="1443" y="365"/>
                    <a:pt x="1400" y="445"/>
                  </a:cubicBezTo>
                  <a:cubicBezTo>
                    <a:pt x="1324" y="586"/>
                    <a:pt x="1263" y="814"/>
                    <a:pt x="938" y="869"/>
                  </a:cubicBezTo>
                  <a:cubicBezTo>
                    <a:pt x="910" y="874"/>
                    <a:pt x="883" y="877"/>
                    <a:pt x="859" y="878"/>
                  </a:cubicBezTo>
                  <a:cubicBezTo>
                    <a:pt x="627" y="891"/>
                    <a:pt x="520" y="768"/>
                    <a:pt x="419" y="630"/>
                  </a:cubicBezTo>
                  <a:cubicBezTo>
                    <a:pt x="388" y="587"/>
                    <a:pt x="366" y="563"/>
                    <a:pt x="325" y="567"/>
                  </a:cubicBezTo>
                  <a:cubicBezTo>
                    <a:pt x="285" y="571"/>
                    <a:pt x="255" y="603"/>
                    <a:pt x="226" y="647"/>
                  </a:cubicBezTo>
                  <a:cubicBezTo>
                    <a:pt x="196" y="691"/>
                    <a:pt x="182" y="732"/>
                    <a:pt x="148" y="796"/>
                  </a:cubicBezTo>
                  <a:cubicBezTo>
                    <a:pt x="125" y="841"/>
                    <a:pt x="105" y="857"/>
                    <a:pt x="82" y="858"/>
                  </a:cubicBezTo>
                  <a:cubicBezTo>
                    <a:pt x="63" y="859"/>
                    <a:pt x="43" y="855"/>
                    <a:pt x="29" y="845"/>
                  </a:cubicBezTo>
                  <a:cubicBezTo>
                    <a:pt x="21" y="841"/>
                    <a:pt x="8" y="831"/>
                    <a:pt x="4" y="827"/>
                  </a:cubicBezTo>
                  <a:cubicBezTo>
                    <a:pt x="4" y="827"/>
                    <a:pt x="38" y="891"/>
                    <a:pt x="84" y="889"/>
                  </a:cubicBezTo>
                  <a:cubicBezTo>
                    <a:pt x="112" y="887"/>
                    <a:pt x="134" y="868"/>
                    <a:pt x="156" y="820"/>
                  </a:cubicBezTo>
                  <a:cubicBezTo>
                    <a:pt x="187" y="752"/>
                    <a:pt x="206" y="700"/>
                    <a:pt x="235" y="657"/>
                  </a:cubicBezTo>
                  <a:cubicBezTo>
                    <a:pt x="264" y="614"/>
                    <a:pt x="291" y="596"/>
                    <a:pt x="327" y="594"/>
                  </a:cubicBezTo>
                  <a:cubicBezTo>
                    <a:pt x="362" y="591"/>
                    <a:pt x="384" y="607"/>
                    <a:pt x="414" y="648"/>
                  </a:cubicBezTo>
                  <a:cubicBezTo>
                    <a:pt x="515" y="786"/>
                    <a:pt x="641" y="945"/>
                    <a:pt x="945" y="904"/>
                  </a:cubicBezTo>
                  <a:cubicBezTo>
                    <a:pt x="1257" y="861"/>
                    <a:pt x="1347" y="589"/>
                    <a:pt x="1422" y="450"/>
                  </a:cubicBezTo>
                  <a:cubicBezTo>
                    <a:pt x="1465" y="371"/>
                    <a:pt x="1507" y="314"/>
                    <a:pt x="1573" y="310"/>
                  </a:cubicBezTo>
                  <a:cubicBezTo>
                    <a:pt x="1600" y="309"/>
                    <a:pt x="1631" y="324"/>
                    <a:pt x="1664" y="344"/>
                  </a:cubicBezTo>
                  <a:cubicBezTo>
                    <a:pt x="1702" y="367"/>
                    <a:pt x="1741" y="384"/>
                    <a:pt x="1779" y="382"/>
                  </a:cubicBezTo>
                  <a:cubicBezTo>
                    <a:pt x="1856" y="378"/>
                    <a:pt x="1909" y="330"/>
                    <a:pt x="1973" y="227"/>
                  </a:cubicBezTo>
                  <a:cubicBezTo>
                    <a:pt x="1986" y="207"/>
                    <a:pt x="2004" y="178"/>
                    <a:pt x="2022" y="147"/>
                  </a:cubicBezTo>
                  <a:cubicBezTo>
                    <a:pt x="2035" y="160"/>
                    <a:pt x="2050" y="173"/>
                    <a:pt x="2050" y="173"/>
                  </a:cubicBezTo>
                  <a:cubicBezTo>
                    <a:pt x="2111" y="0"/>
                    <a:pt x="2111" y="0"/>
                    <a:pt x="2111" y="0"/>
                  </a:cubicBezTo>
                  <a:lnTo>
                    <a:pt x="1980" y="129"/>
                  </a:lnTo>
                  <a:close/>
                </a:path>
              </a:pathLst>
            </a:custGeom>
            <a:solidFill>
              <a:srgbClr val="585858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1" name="Freeform 137"/>
            <p:cNvSpPr>
              <a:spLocks noEditPoints="1"/>
            </p:cNvSpPr>
            <p:nvPr/>
          </p:nvSpPr>
          <p:spPr bwMode="auto">
            <a:xfrm>
              <a:off x="6722728" y="262987"/>
              <a:ext cx="6066381" cy="2751313"/>
            </a:xfrm>
            <a:custGeom>
              <a:avLst/>
              <a:gdLst>
                <a:gd name="T0" fmla="*/ 32477506 w 2129"/>
                <a:gd name="T1" fmla="*/ 2147483646 h 965"/>
                <a:gd name="T2" fmla="*/ 32477506 w 2129"/>
                <a:gd name="T3" fmla="*/ 2147483646 h 965"/>
                <a:gd name="T4" fmla="*/ 2147483646 w 2129"/>
                <a:gd name="T5" fmla="*/ 1072997814 h 965"/>
                <a:gd name="T6" fmla="*/ 2147483646 w 2129"/>
                <a:gd name="T7" fmla="*/ 1178673894 h 965"/>
                <a:gd name="T8" fmla="*/ 2147483646 w 2129"/>
                <a:gd name="T9" fmla="*/ 1633883619 h 965"/>
                <a:gd name="T10" fmla="*/ 2147483646 w 2129"/>
                <a:gd name="T11" fmla="*/ 2147483646 h 965"/>
                <a:gd name="T12" fmla="*/ 2147483646 w 2129"/>
                <a:gd name="T13" fmla="*/ 2147483646 h 965"/>
                <a:gd name="T14" fmla="*/ 2147483646 w 2129"/>
                <a:gd name="T15" fmla="*/ 2147483646 h 965"/>
                <a:gd name="T16" fmla="*/ 2147483646 w 2129"/>
                <a:gd name="T17" fmla="*/ 2147483646 h 965"/>
                <a:gd name="T18" fmla="*/ 2147483646 w 2129"/>
                <a:gd name="T19" fmla="*/ 2147483646 h 965"/>
                <a:gd name="T20" fmla="*/ 2147483646 w 2129"/>
                <a:gd name="T21" fmla="*/ 2147483646 h 965"/>
                <a:gd name="T22" fmla="*/ 2147483646 w 2129"/>
                <a:gd name="T23" fmla="*/ 2147483646 h 965"/>
                <a:gd name="T24" fmla="*/ 2147483646 w 2129"/>
                <a:gd name="T25" fmla="*/ 2147483646 h 965"/>
                <a:gd name="T26" fmla="*/ 1843037213 w 2129"/>
                <a:gd name="T27" fmla="*/ 2147483646 h 965"/>
                <a:gd name="T28" fmla="*/ 1217866590 w 2129"/>
                <a:gd name="T29" fmla="*/ 2147483646 h 965"/>
                <a:gd name="T30" fmla="*/ 673886883 w 2129"/>
                <a:gd name="T31" fmla="*/ 2147483646 h 965"/>
                <a:gd name="T32" fmla="*/ 235454796 w 2129"/>
                <a:gd name="T33" fmla="*/ 2147483646 h 965"/>
                <a:gd name="T34" fmla="*/ 32477506 w 2129"/>
                <a:gd name="T35" fmla="*/ 2147483646 h 965"/>
                <a:gd name="T36" fmla="*/ 690122786 w 2129"/>
                <a:gd name="T37" fmla="*/ 2147483646 h 965"/>
                <a:gd name="T38" fmla="*/ 1274697951 w 2129"/>
                <a:gd name="T39" fmla="*/ 2147483646 h 965"/>
                <a:gd name="T40" fmla="*/ 1924228129 w 2129"/>
                <a:gd name="T41" fmla="*/ 2147483646 h 965"/>
                <a:gd name="T42" fmla="*/ 2147483646 w 2129"/>
                <a:gd name="T43" fmla="*/ 2147483646 h 965"/>
                <a:gd name="T44" fmla="*/ 2147483646 w 2129"/>
                <a:gd name="T45" fmla="*/ 2147483646 h 965"/>
                <a:gd name="T46" fmla="*/ 2147483646 w 2129"/>
                <a:gd name="T47" fmla="*/ 2147483646 h 965"/>
                <a:gd name="T48" fmla="*/ 2147483646 w 2129"/>
                <a:gd name="T49" fmla="*/ 2147483646 h 965"/>
                <a:gd name="T50" fmla="*/ 2147483646 w 2129"/>
                <a:gd name="T51" fmla="*/ 2147483646 h 965"/>
                <a:gd name="T52" fmla="*/ 2147483646 w 2129"/>
                <a:gd name="T53" fmla="*/ 2147483646 h 965"/>
                <a:gd name="T54" fmla="*/ 2147483646 w 2129"/>
                <a:gd name="T55" fmla="*/ 2147483646 h 965"/>
                <a:gd name="T56" fmla="*/ 2147483646 w 2129"/>
                <a:gd name="T57" fmla="*/ 1885878230 h 965"/>
                <a:gd name="T58" fmla="*/ 2147483646 w 2129"/>
                <a:gd name="T59" fmla="*/ 1219316346 h 965"/>
                <a:gd name="T60" fmla="*/ 2147483646 w 2129"/>
                <a:gd name="T61" fmla="*/ 1430665653 h 965"/>
                <a:gd name="T62" fmla="*/ 2147483646 w 2129"/>
                <a:gd name="T63" fmla="*/ 0 h 965"/>
                <a:gd name="T64" fmla="*/ 2147483646 w 2129"/>
                <a:gd name="T65" fmla="*/ 1072997814 h 9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9" h="965">
                  <a:moveTo>
                    <a:pt x="4" y="845"/>
                  </a:moveTo>
                  <a:cubicBezTo>
                    <a:pt x="4" y="845"/>
                    <a:pt x="0" y="841"/>
                    <a:pt x="4" y="845"/>
                  </a:cubicBezTo>
                  <a:close/>
                  <a:moveTo>
                    <a:pt x="1997" y="132"/>
                  </a:moveTo>
                  <a:cubicBezTo>
                    <a:pt x="1997" y="132"/>
                    <a:pt x="2014" y="140"/>
                    <a:pt x="2032" y="145"/>
                  </a:cubicBezTo>
                  <a:cubicBezTo>
                    <a:pt x="2021" y="162"/>
                    <a:pt x="2009" y="181"/>
                    <a:pt x="1995" y="201"/>
                  </a:cubicBezTo>
                  <a:cubicBezTo>
                    <a:pt x="1936" y="290"/>
                    <a:pt x="1865" y="363"/>
                    <a:pt x="1793" y="367"/>
                  </a:cubicBezTo>
                  <a:cubicBezTo>
                    <a:pt x="1758" y="369"/>
                    <a:pt x="1721" y="356"/>
                    <a:pt x="1684" y="333"/>
                  </a:cubicBezTo>
                  <a:cubicBezTo>
                    <a:pt x="1649" y="312"/>
                    <a:pt x="1616" y="304"/>
                    <a:pt x="1586" y="306"/>
                  </a:cubicBezTo>
                  <a:cubicBezTo>
                    <a:pt x="1512" y="310"/>
                    <a:pt x="1456" y="372"/>
                    <a:pt x="1412" y="454"/>
                  </a:cubicBezTo>
                  <a:cubicBezTo>
                    <a:pt x="1335" y="599"/>
                    <a:pt x="1274" y="832"/>
                    <a:pt x="946" y="888"/>
                  </a:cubicBezTo>
                  <a:cubicBezTo>
                    <a:pt x="917" y="893"/>
                    <a:pt x="891" y="896"/>
                    <a:pt x="866" y="897"/>
                  </a:cubicBezTo>
                  <a:cubicBezTo>
                    <a:pt x="633" y="910"/>
                    <a:pt x="525" y="784"/>
                    <a:pt x="423" y="644"/>
                  </a:cubicBezTo>
                  <a:cubicBezTo>
                    <a:pt x="391" y="600"/>
                    <a:pt x="369" y="575"/>
                    <a:pt x="328" y="579"/>
                  </a:cubicBezTo>
                  <a:cubicBezTo>
                    <a:pt x="287" y="583"/>
                    <a:pt x="257" y="616"/>
                    <a:pt x="227" y="661"/>
                  </a:cubicBezTo>
                  <a:cubicBezTo>
                    <a:pt x="198" y="706"/>
                    <a:pt x="184" y="747"/>
                    <a:pt x="150" y="814"/>
                  </a:cubicBezTo>
                  <a:cubicBezTo>
                    <a:pt x="126" y="859"/>
                    <a:pt x="106" y="875"/>
                    <a:pt x="83" y="877"/>
                  </a:cubicBezTo>
                  <a:cubicBezTo>
                    <a:pt x="63" y="878"/>
                    <a:pt x="44" y="873"/>
                    <a:pt x="29" y="864"/>
                  </a:cubicBezTo>
                  <a:cubicBezTo>
                    <a:pt x="22" y="859"/>
                    <a:pt x="8" y="849"/>
                    <a:pt x="4" y="845"/>
                  </a:cubicBezTo>
                  <a:cubicBezTo>
                    <a:pt x="4" y="845"/>
                    <a:pt x="38" y="910"/>
                    <a:pt x="85" y="908"/>
                  </a:cubicBezTo>
                  <a:cubicBezTo>
                    <a:pt x="113" y="907"/>
                    <a:pt x="135" y="887"/>
                    <a:pt x="157" y="838"/>
                  </a:cubicBezTo>
                  <a:cubicBezTo>
                    <a:pt x="189" y="768"/>
                    <a:pt x="208" y="715"/>
                    <a:pt x="237" y="671"/>
                  </a:cubicBezTo>
                  <a:cubicBezTo>
                    <a:pt x="266" y="627"/>
                    <a:pt x="294" y="609"/>
                    <a:pt x="330" y="607"/>
                  </a:cubicBezTo>
                  <a:cubicBezTo>
                    <a:pt x="366" y="604"/>
                    <a:pt x="387" y="620"/>
                    <a:pt x="418" y="662"/>
                  </a:cubicBezTo>
                  <a:cubicBezTo>
                    <a:pt x="520" y="803"/>
                    <a:pt x="646" y="965"/>
                    <a:pt x="953" y="923"/>
                  </a:cubicBezTo>
                  <a:cubicBezTo>
                    <a:pt x="1268" y="880"/>
                    <a:pt x="1358" y="601"/>
                    <a:pt x="1434" y="460"/>
                  </a:cubicBezTo>
                  <a:cubicBezTo>
                    <a:pt x="1477" y="379"/>
                    <a:pt x="1520" y="320"/>
                    <a:pt x="1586" y="317"/>
                  </a:cubicBezTo>
                  <a:cubicBezTo>
                    <a:pt x="1614" y="315"/>
                    <a:pt x="1645" y="331"/>
                    <a:pt x="1678" y="351"/>
                  </a:cubicBezTo>
                  <a:cubicBezTo>
                    <a:pt x="1717" y="374"/>
                    <a:pt x="1756" y="392"/>
                    <a:pt x="1794" y="390"/>
                  </a:cubicBezTo>
                  <a:cubicBezTo>
                    <a:pt x="1872" y="386"/>
                    <a:pt x="1925" y="337"/>
                    <a:pt x="1990" y="232"/>
                  </a:cubicBezTo>
                  <a:cubicBezTo>
                    <a:pt x="2003" y="211"/>
                    <a:pt x="2021" y="182"/>
                    <a:pt x="2040" y="150"/>
                  </a:cubicBezTo>
                  <a:cubicBezTo>
                    <a:pt x="2052" y="164"/>
                    <a:pt x="2067" y="176"/>
                    <a:pt x="2067" y="176"/>
                  </a:cubicBezTo>
                  <a:cubicBezTo>
                    <a:pt x="2129" y="0"/>
                    <a:pt x="2129" y="0"/>
                    <a:pt x="2129" y="0"/>
                  </a:cubicBezTo>
                  <a:lnTo>
                    <a:pt x="1997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" name="Picture 1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00" y="1724037"/>
            <a:ext cx="2879662" cy="322737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44" name="Picture 1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39" y="2653872"/>
            <a:ext cx="2657891" cy="3444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45" name="Picture 14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" y="1553961"/>
            <a:ext cx="6233058" cy="4022927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2624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130"/>
            <a:ext cx="5300870" cy="5300870"/>
          </a:xfrm>
          <a:prstGeom prst="rect">
            <a:avLst/>
          </a:prstGeom>
        </p:spPr>
      </p:pic>
      <p:sp>
        <p:nvSpPr>
          <p:cNvPr id="15" name="Freeform 11"/>
          <p:cNvSpPr>
            <a:spLocks/>
          </p:cNvSpPr>
          <p:nvPr/>
        </p:nvSpPr>
        <p:spPr bwMode="auto">
          <a:xfrm rot="9900000">
            <a:off x="3806522" y="-508382"/>
            <a:ext cx="10618787" cy="4006850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267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alpha val="8705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5525364" y="269922"/>
            <a:ext cx="5645400" cy="1649190"/>
            <a:chOff x="6256740" y="1648192"/>
            <a:chExt cx="5645706" cy="1648572"/>
          </a:xfrm>
        </p:grpSpPr>
        <p:sp>
          <p:nvSpPr>
            <p:cNvPr id="17" name="Title 5"/>
            <p:cNvSpPr txBox="1">
              <a:spLocks/>
            </p:cNvSpPr>
            <p:nvPr/>
          </p:nvSpPr>
          <p:spPr bwMode="auto">
            <a:xfrm>
              <a:off x="7162806" y="2381586"/>
              <a:ext cx="4739640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Testing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8" name="Title 5"/>
            <p:cNvSpPr txBox="1">
              <a:spLocks/>
            </p:cNvSpPr>
            <p:nvPr/>
          </p:nvSpPr>
          <p:spPr bwMode="auto">
            <a:xfrm>
              <a:off x="6800108" y="1648192"/>
              <a:ext cx="3140151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endParaRPr lang="en-US" alt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256740" y="2281482"/>
              <a:ext cx="906066" cy="101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V.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0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5" y="1485236"/>
            <a:ext cx="2448385" cy="18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78" y="1485236"/>
            <a:ext cx="2448384" cy="18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5" y="4109293"/>
            <a:ext cx="2448385" cy="2297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99" y="4104470"/>
            <a:ext cx="2448384" cy="2302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08" y="2395840"/>
            <a:ext cx="3921695" cy="259995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38175" y="253121"/>
            <a:ext cx="3930650" cy="858838"/>
            <a:chOff x="2111702" y="2083382"/>
            <a:chExt cx="3929770" cy="857522"/>
          </a:xfrm>
        </p:grpSpPr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8"/>
            <p:cNvSpPr>
              <a:spLocks noChangeArrowheads="1"/>
            </p:cNvSpPr>
            <p:nvPr/>
          </p:nvSpPr>
          <p:spPr bwMode="auto">
            <a:xfrm>
              <a:off x="2241198" y="2227760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 smtClean="0">
                  <a:solidFill>
                    <a:schemeClr val="bg1"/>
                  </a:solidFill>
                </a:rPr>
                <a:t>TESTING TOOL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12663" y="280109"/>
            <a:ext cx="693737" cy="801687"/>
            <a:chOff x="1186142" y="2110438"/>
            <a:chExt cx="693086" cy="800806"/>
          </a:xfrm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6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160754" y="189219"/>
            <a:ext cx="3930650" cy="874895"/>
            <a:chOff x="2111702" y="3124947"/>
            <a:chExt cx="3929770" cy="875173"/>
          </a:xfrm>
        </p:grpSpPr>
        <p:sp>
          <p:nvSpPr>
            <p:cNvPr id="6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99"/>
            <p:cNvSpPr>
              <a:spLocks noChangeArrowheads="1"/>
            </p:cNvSpPr>
            <p:nvPr/>
          </p:nvSpPr>
          <p:spPr bwMode="auto">
            <a:xfrm>
              <a:off x="2303100" y="3124947"/>
              <a:ext cx="2608889" cy="8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TEST ENVIRONMENT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35242" y="229092"/>
            <a:ext cx="693737" cy="801688"/>
            <a:chOff x="1186142" y="3165693"/>
            <a:chExt cx="693086" cy="800806"/>
          </a:xfrm>
        </p:grpSpPr>
        <p:sp>
          <p:nvSpPr>
            <p:cNvPr id="14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0" y="1726419"/>
            <a:ext cx="11342570" cy="26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62011" y="201581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I. PROJECT OVERVIEW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1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559646" y="2268979"/>
            <a:ext cx="3011488" cy="3008313"/>
          </a:xfrm>
          <a:prstGeom prst="ellipse">
            <a:avLst/>
          </a:prstGeom>
          <a:solidFill>
            <a:srgbClr val="1FCA9E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88184" y="2635692"/>
            <a:ext cx="3571875" cy="2773362"/>
            <a:chOff x="4309545" y="2430518"/>
            <a:chExt cx="3572911" cy="2772895"/>
          </a:xfrm>
        </p:grpSpPr>
        <p:sp>
          <p:nvSpPr>
            <p:cNvPr id="50197" name="Freeform 6"/>
            <p:cNvSpPr>
              <a:spLocks/>
            </p:cNvSpPr>
            <p:nvPr/>
          </p:nvSpPr>
          <p:spPr bwMode="auto">
            <a:xfrm>
              <a:off x="4506619" y="3938938"/>
              <a:ext cx="1116402" cy="434630"/>
            </a:xfrm>
            <a:custGeom>
              <a:avLst/>
              <a:gdLst>
                <a:gd name="T0" fmla="*/ 0 w 1048"/>
                <a:gd name="T1" fmla="*/ 0 h 408"/>
                <a:gd name="T2" fmla="*/ 1189268536 w 1048"/>
                <a:gd name="T3" fmla="*/ 27234683 h 408"/>
                <a:gd name="T4" fmla="*/ 966847808 w 1048"/>
                <a:gd name="T5" fmla="*/ 462998130 h 408"/>
                <a:gd name="T6" fmla="*/ 153197412 w 1048"/>
                <a:gd name="T7" fmla="*/ 414201325 h 408"/>
                <a:gd name="T8" fmla="*/ 0 w 1048"/>
                <a:gd name="T9" fmla="*/ 0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Oval 7"/>
            <p:cNvSpPr>
              <a:spLocks noChangeArrowheads="1"/>
            </p:cNvSpPr>
            <p:nvPr/>
          </p:nvSpPr>
          <p:spPr bwMode="auto">
            <a:xfrm>
              <a:off x="6530630" y="3086723"/>
              <a:ext cx="143812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199" name="Oval 8"/>
            <p:cNvSpPr>
              <a:spLocks noChangeArrowheads="1"/>
            </p:cNvSpPr>
            <p:nvPr/>
          </p:nvSpPr>
          <p:spPr bwMode="auto">
            <a:xfrm>
              <a:off x="5482405" y="3114420"/>
              <a:ext cx="140615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0" name="Rectangle 9"/>
            <p:cNvSpPr>
              <a:spLocks noChangeArrowheads="1"/>
            </p:cNvSpPr>
            <p:nvPr/>
          </p:nvSpPr>
          <p:spPr bwMode="auto">
            <a:xfrm>
              <a:off x="5784942" y="3747190"/>
              <a:ext cx="503872" cy="565658"/>
            </a:xfrm>
            <a:prstGeom prst="rect">
              <a:avLst/>
            </a:prstGeom>
            <a:solidFill>
              <a:srgbClr val="E4D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1" name="Freeform 10"/>
            <p:cNvSpPr>
              <a:spLocks/>
            </p:cNvSpPr>
            <p:nvPr/>
          </p:nvSpPr>
          <p:spPr bwMode="auto">
            <a:xfrm>
              <a:off x="5552713" y="2612679"/>
              <a:ext cx="1046094" cy="1237842"/>
            </a:xfrm>
            <a:custGeom>
              <a:avLst/>
              <a:gdLst>
                <a:gd name="T0" fmla="*/ 2147483646 w 415"/>
                <a:gd name="T1" fmla="*/ 1563517978 h 491"/>
                <a:gd name="T2" fmla="*/ 1321625077 w 415"/>
                <a:gd name="T3" fmla="*/ 2147483646 h 491"/>
                <a:gd name="T4" fmla="*/ 0 w 415"/>
                <a:gd name="T5" fmla="*/ 1563517978 h 491"/>
                <a:gd name="T6" fmla="*/ 1321625077 w 415"/>
                <a:gd name="T7" fmla="*/ 0 h 491"/>
                <a:gd name="T8" fmla="*/ 2147483646 w 415"/>
                <a:gd name="T9" fmla="*/ 156351797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5" h="491">
                  <a:moveTo>
                    <a:pt x="415" y="246"/>
                  </a:moveTo>
                  <a:cubicBezTo>
                    <a:pt x="415" y="381"/>
                    <a:pt x="369" y="491"/>
                    <a:pt x="208" y="491"/>
                  </a:cubicBezTo>
                  <a:cubicBezTo>
                    <a:pt x="46" y="491"/>
                    <a:pt x="0" y="381"/>
                    <a:pt x="0" y="246"/>
                  </a:cubicBezTo>
                  <a:cubicBezTo>
                    <a:pt x="0" y="110"/>
                    <a:pt x="32" y="0"/>
                    <a:pt x="208" y="0"/>
                  </a:cubicBezTo>
                  <a:cubicBezTo>
                    <a:pt x="383" y="0"/>
                    <a:pt x="415" y="110"/>
                    <a:pt x="415" y="246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Freeform 11"/>
            <p:cNvSpPr>
              <a:spLocks/>
            </p:cNvSpPr>
            <p:nvPr/>
          </p:nvSpPr>
          <p:spPr bwMode="auto">
            <a:xfrm>
              <a:off x="5530343" y="2430518"/>
              <a:ext cx="1099357" cy="802147"/>
            </a:xfrm>
            <a:custGeom>
              <a:avLst/>
              <a:gdLst>
                <a:gd name="T0" fmla="*/ 57219515 w 436"/>
                <a:gd name="T1" fmla="*/ 1915226861 h 318"/>
                <a:gd name="T2" fmla="*/ 50862911 w 436"/>
                <a:gd name="T3" fmla="*/ 731732115 h 318"/>
                <a:gd name="T4" fmla="*/ 476833491 w 436"/>
                <a:gd name="T5" fmla="*/ 12725886 h 318"/>
                <a:gd name="T6" fmla="*/ 769290190 w 436"/>
                <a:gd name="T7" fmla="*/ 190885761 h 318"/>
                <a:gd name="T8" fmla="*/ 1087178343 w 436"/>
                <a:gd name="T9" fmla="*/ 12725886 h 318"/>
                <a:gd name="T10" fmla="*/ 1475001740 w 436"/>
                <a:gd name="T11" fmla="*/ 190885761 h 318"/>
                <a:gd name="T12" fmla="*/ 1773817562 w 436"/>
                <a:gd name="T13" fmla="*/ 0 h 318"/>
                <a:gd name="T14" fmla="*/ 1989979893 w 436"/>
                <a:gd name="T15" fmla="*/ 209975851 h 318"/>
                <a:gd name="T16" fmla="*/ 2147483646 w 436"/>
                <a:gd name="T17" fmla="*/ 63629428 h 318"/>
                <a:gd name="T18" fmla="*/ 2147483646 w 436"/>
                <a:gd name="T19" fmla="*/ 916253672 h 318"/>
                <a:gd name="T20" fmla="*/ 2147483646 w 436"/>
                <a:gd name="T21" fmla="*/ 2023395628 h 318"/>
                <a:gd name="T22" fmla="*/ 2147483646 w 436"/>
                <a:gd name="T23" fmla="*/ 1037148324 h 318"/>
                <a:gd name="T24" fmla="*/ 1405066497 w 436"/>
                <a:gd name="T25" fmla="*/ 1113503637 h 318"/>
                <a:gd name="T26" fmla="*/ 597629124 w 436"/>
                <a:gd name="T27" fmla="*/ 967157214 h 318"/>
                <a:gd name="T28" fmla="*/ 57219515 w 436"/>
                <a:gd name="T29" fmla="*/ 1915226861 h 3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6" h="318">
                  <a:moveTo>
                    <a:pt x="9" y="301"/>
                  </a:moveTo>
                  <a:cubicBezTo>
                    <a:pt x="9" y="301"/>
                    <a:pt x="0" y="160"/>
                    <a:pt x="8" y="115"/>
                  </a:cubicBezTo>
                  <a:cubicBezTo>
                    <a:pt x="15" y="70"/>
                    <a:pt x="75" y="2"/>
                    <a:pt x="75" y="2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306" y="27"/>
                    <a:pt x="313" y="33"/>
                  </a:cubicBezTo>
                  <a:cubicBezTo>
                    <a:pt x="321" y="40"/>
                    <a:pt x="364" y="10"/>
                    <a:pt x="364" y="10"/>
                  </a:cubicBezTo>
                  <a:cubicBezTo>
                    <a:pt x="364" y="10"/>
                    <a:pt x="432" y="80"/>
                    <a:pt x="430" y="144"/>
                  </a:cubicBezTo>
                  <a:cubicBezTo>
                    <a:pt x="428" y="207"/>
                    <a:pt x="424" y="318"/>
                    <a:pt x="424" y="318"/>
                  </a:cubicBezTo>
                  <a:cubicBezTo>
                    <a:pt x="424" y="318"/>
                    <a:pt x="436" y="222"/>
                    <a:pt x="358" y="163"/>
                  </a:cubicBezTo>
                  <a:cubicBezTo>
                    <a:pt x="329" y="141"/>
                    <a:pt x="275" y="175"/>
                    <a:pt x="221" y="175"/>
                  </a:cubicBezTo>
                  <a:cubicBezTo>
                    <a:pt x="172" y="174"/>
                    <a:pt x="124" y="138"/>
                    <a:pt x="94" y="152"/>
                  </a:cubicBezTo>
                  <a:cubicBezTo>
                    <a:pt x="33" y="182"/>
                    <a:pt x="9" y="301"/>
                    <a:pt x="9" y="301"/>
                  </a:cubicBezTo>
                  <a:close/>
                </a:path>
              </a:pathLst>
            </a:custGeom>
            <a:solidFill>
              <a:srgbClr val="5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Freeform 12"/>
            <p:cNvSpPr>
              <a:spLocks/>
            </p:cNvSpPr>
            <p:nvPr/>
          </p:nvSpPr>
          <p:spPr bwMode="auto">
            <a:xfrm>
              <a:off x="6132219" y="3180467"/>
              <a:ext cx="333429" cy="214119"/>
            </a:xfrm>
            <a:custGeom>
              <a:avLst/>
              <a:gdLst>
                <a:gd name="T0" fmla="*/ 842234076 w 132"/>
                <a:gd name="T1" fmla="*/ 266515179 h 85"/>
                <a:gd name="T2" fmla="*/ 778427890 w 132"/>
                <a:gd name="T3" fmla="*/ 368045371 h 85"/>
                <a:gd name="T4" fmla="*/ 421118301 w 132"/>
                <a:gd name="T5" fmla="*/ 539375837 h 85"/>
                <a:gd name="T6" fmla="*/ 63806186 w 132"/>
                <a:gd name="T7" fmla="*/ 368045371 h 85"/>
                <a:gd name="T8" fmla="*/ 0 w 132"/>
                <a:gd name="T9" fmla="*/ 266515179 h 85"/>
                <a:gd name="T10" fmla="*/ 76567423 w 132"/>
                <a:gd name="T11" fmla="*/ 152294028 h 85"/>
                <a:gd name="T12" fmla="*/ 421118301 w 132"/>
                <a:gd name="T13" fmla="*/ 0 h 85"/>
                <a:gd name="T14" fmla="*/ 772047272 w 132"/>
                <a:gd name="T15" fmla="*/ 164984987 h 85"/>
                <a:gd name="T16" fmla="*/ 842234076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3"/>
                    <a:pt x="87" y="85"/>
                    <a:pt x="66" y="85"/>
                  </a:cubicBezTo>
                  <a:cubicBezTo>
                    <a:pt x="45" y="85"/>
                    <a:pt x="20" y="73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29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0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Oval 13"/>
            <p:cNvSpPr>
              <a:spLocks noChangeArrowheads="1"/>
            </p:cNvSpPr>
            <p:nvPr/>
          </p:nvSpPr>
          <p:spPr bwMode="auto">
            <a:xfrm>
              <a:off x="6235551" y="3219882"/>
              <a:ext cx="136354" cy="139551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5" name="Oval 14"/>
            <p:cNvSpPr>
              <a:spLocks noChangeArrowheads="1"/>
            </p:cNvSpPr>
            <p:nvPr/>
          </p:nvSpPr>
          <p:spPr bwMode="auto">
            <a:xfrm>
              <a:off x="6273900" y="3260362"/>
              <a:ext cx="60721" cy="5859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6" name="Oval 15"/>
            <p:cNvSpPr>
              <a:spLocks noChangeArrowheads="1"/>
            </p:cNvSpPr>
            <p:nvPr/>
          </p:nvSpPr>
          <p:spPr bwMode="auto">
            <a:xfrm>
              <a:off x="6299467" y="3243317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7" name="Freeform 16"/>
            <p:cNvSpPr>
              <a:spLocks/>
            </p:cNvSpPr>
            <p:nvPr/>
          </p:nvSpPr>
          <p:spPr bwMode="auto">
            <a:xfrm>
              <a:off x="5668828" y="3182598"/>
              <a:ext cx="332364" cy="214119"/>
            </a:xfrm>
            <a:custGeom>
              <a:avLst/>
              <a:gdLst>
                <a:gd name="T0" fmla="*/ 836862337 w 132"/>
                <a:gd name="T1" fmla="*/ 266515179 h 85"/>
                <a:gd name="T2" fmla="*/ 773463904 w 132"/>
                <a:gd name="T3" fmla="*/ 368045371 h 85"/>
                <a:gd name="T4" fmla="*/ 418431169 w 132"/>
                <a:gd name="T5" fmla="*/ 539375837 h 85"/>
                <a:gd name="T6" fmla="*/ 63398433 w 132"/>
                <a:gd name="T7" fmla="*/ 368045371 h 85"/>
                <a:gd name="T8" fmla="*/ 0 w 132"/>
                <a:gd name="T9" fmla="*/ 266515179 h 85"/>
                <a:gd name="T10" fmla="*/ 76078623 w 132"/>
                <a:gd name="T11" fmla="*/ 152294028 h 85"/>
                <a:gd name="T12" fmla="*/ 418431169 w 132"/>
                <a:gd name="T13" fmla="*/ 0 h 85"/>
                <a:gd name="T14" fmla="*/ 767123809 w 132"/>
                <a:gd name="T15" fmla="*/ 164984987 h 85"/>
                <a:gd name="T16" fmla="*/ 836862337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4"/>
                    <a:pt x="87" y="85"/>
                    <a:pt x="66" y="85"/>
                  </a:cubicBezTo>
                  <a:cubicBezTo>
                    <a:pt x="45" y="85"/>
                    <a:pt x="21" y="74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30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1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Oval 17"/>
            <p:cNvSpPr>
              <a:spLocks noChangeArrowheads="1"/>
            </p:cNvSpPr>
            <p:nvPr/>
          </p:nvSpPr>
          <p:spPr bwMode="auto">
            <a:xfrm>
              <a:off x="5772158" y="3223078"/>
              <a:ext cx="136354" cy="138485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9" name="Oval 18"/>
            <p:cNvSpPr>
              <a:spLocks noChangeArrowheads="1"/>
            </p:cNvSpPr>
            <p:nvPr/>
          </p:nvSpPr>
          <p:spPr bwMode="auto">
            <a:xfrm>
              <a:off x="5809443" y="3263558"/>
              <a:ext cx="60721" cy="57524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0" name="Oval 19"/>
            <p:cNvSpPr>
              <a:spLocks noChangeArrowheads="1"/>
            </p:cNvSpPr>
            <p:nvPr/>
          </p:nvSpPr>
          <p:spPr bwMode="auto">
            <a:xfrm>
              <a:off x="5835010" y="3245448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1" name="Freeform 20"/>
            <p:cNvSpPr>
              <a:spLocks/>
            </p:cNvSpPr>
            <p:nvPr/>
          </p:nvSpPr>
          <p:spPr bwMode="auto">
            <a:xfrm>
              <a:off x="5973495" y="3628945"/>
              <a:ext cx="226903" cy="58590"/>
            </a:xfrm>
            <a:custGeom>
              <a:avLst/>
              <a:gdLst>
                <a:gd name="T0" fmla="*/ 273314748 w 90"/>
                <a:gd name="T1" fmla="*/ 149251657 h 23"/>
                <a:gd name="T2" fmla="*/ 38137352 w 90"/>
                <a:gd name="T3" fmla="*/ 110317328 h 23"/>
                <a:gd name="T4" fmla="*/ 6355805 w 90"/>
                <a:gd name="T5" fmla="*/ 51913287 h 23"/>
                <a:gd name="T6" fmla="*/ 69918899 w 90"/>
                <a:gd name="T7" fmla="*/ 19467164 h 23"/>
                <a:gd name="T8" fmla="*/ 495780534 w 90"/>
                <a:gd name="T9" fmla="*/ 6488206 h 23"/>
                <a:gd name="T10" fmla="*/ 559343628 w 90"/>
                <a:gd name="T11" fmla="*/ 32446123 h 23"/>
                <a:gd name="T12" fmla="*/ 533917886 w 90"/>
                <a:gd name="T13" fmla="*/ 97338369 h 23"/>
                <a:gd name="T14" fmla="*/ 273314748 w 90"/>
                <a:gd name="T15" fmla="*/ 14925165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3">
                  <a:moveTo>
                    <a:pt x="43" y="23"/>
                  </a:moveTo>
                  <a:cubicBezTo>
                    <a:pt x="32" y="23"/>
                    <a:pt x="20" y="21"/>
                    <a:pt x="6" y="17"/>
                  </a:cubicBezTo>
                  <a:cubicBezTo>
                    <a:pt x="2" y="16"/>
                    <a:pt x="0" y="12"/>
                    <a:pt x="1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49" y="14"/>
                    <a:pt x="78" y="2"/>
                    <a:pt x="78" y="1"/>
                  </a:cubicBezTo>
                  <a:cubicBezTo>
                    <a:pt x="82" y="0"/>
                    <a:pt x="87" y="1"/>
                    <a:pt x="88" y="5"/>
                  </a:cubicBezTo>
                  <a:cubicBezTo>
                    <a:pt x="90" y="9"/>
                    <a:pt x="88" y="13"/>
                    <a:pt x="84" y="15"/>
                  </a:cubicBezTo>
                  <a:cubicBezTo>
                    <a:pt x="83" y="16"/>
                    <a:pt x="67" y="23"/>
                    <a:pt x="43" y="23"/>
                  </a:cubicBezTo>
                  <a:close/>
                </a:path>
              </a:pathLst>
            </a:custGeom>
            <a:solidFill>
              <a:srgbClr val="C6B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Freeform 21"/>
            <p:cNvSpPr>
              <a:spLocks/>
            </p:cNvSpPr>
            <p:nvPr/>
          </p:nvSpPr>
          <p:spPr bwMode="auto">
            <a:xfrm>
              <a:off x="6165243" y="3056896"/>
              <a:ext cx="282297" cy="79895"/>
            </a:xfrm>
            <a:custGeom>
              <a:avLst/>
              <a:gdLst>
                <a:gd name="T0" fmla="*/ 673414452 w 112"/>
                <a:gd name="T1" fmla="*/ 199475345 h 32"/>
                <a:gd name="T2" fmla="*/ 667060249 w 112"/>
                <a:gd name="T3" fmla="*/ 199475345 h 32"/>
                <a:gd name="T4" fmla="*/ 50823542 w 112"/>
                <a:gd name="T5" fmla="*/ 168306308 h 32"/>
                <a:gd name="T6" fmla="*/ 6354203 w 112"/>
                <a:gd name="T7" fmla="*/ 155840191 h 32"/>
                <a:gd name="T8" fmla="*/ 19060089 w 112"/>
                <a:gd name="T9" fmla="*/ 118439344 h 32"/>
                <a:gd name="T10" fmla="*/ 686120338 w 112"/>
                <a:gd name="T11" fmla="*/ 137139768 h 32"/>
                <a:gd name="T12" fmla="*/ 705177906 w 112"/>
                <a:gd name="T13" fmla="*/ 180774921 h 32"/>
                <a:gd name="T14" fmla="*/ 673414452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106" y="32"/>
                  </a:moveTo>
                  <a:cubicBezTo>
                    <a:pt x="106" y="32"/>
                    <a:pt x="105" y="32"/>
                    <a:pt x="105" y="32"/>
                  </a:cubicBezTo>
                  <a:cubicBezTo>
                    <a:pt x="44" y="10"/>
                    <a:pt x="8" y="27"/>
                    <a:pt x="8" y="27"/>
                  </a:cubicBezTo>
                  <a:cubicBezTo>
                    <a:pt x="5" y="29"/>
                    <a:pt x="2" y="28"/>
                    <a:pt x="1" y="25"/>
                  </a:cubicBezTo>
                  <a:cubicBezTo>
                    <a:pt x="0" y="23"/>
                    <a:pt x="1" y="20"/>
                    <a:pt x="3" y="19"/>
                  </a:cubicBezTo>
                  <a:cubicBezTo>
                    <a:pt x="5" y="18"/>
                    <a:pt x="43" y="0"/>
                    <a:pt x="108" y="22"/>
                  </a:cubicBezTo>
                  <a:cubicBezTo>
                    <a:pt x="111" y="23"/>
                    <a:pt x="112" y="26"/>
                    <a:pt x="111" y="29"/>
                  </a:cubicBezTo>
                  <a:cubicBezTo>
                    <a:pt x="110" y="31"/>
                    <a:pt x="109" y="32"/>
                    <a:pt x="106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Freeform 22"/>
            <p:cNvSpPr>
              <a:spLocks/>
            </p:cNvSpPr>
            <p:nvPr/>
          </p:nvSpPr>
          <p:spPr bwMode="auto">
            <a:xfrm>
              <a:off x="5693329" y="3056896"/>
              <a:ext cx="283361" cy="79895"/>
            </a:xfrm>
            <a:custGeom>
              <a:avLst/>
              <a:gdLst>
                <a:gd name="T0" fmla="*/ 32004613 w 112"/>
                <a:gd name="T1" fmla="*/ 199475345 h 32"/>
                <a:gd name="T2" fmla="*/ 6400923 w 112"/>
                <a:gd name="T3" fmla="*/ 180774921 h 32"/>
                <a:gd name="T4" fmla="*/ 25603690 w 112"/>
                <a:gd name="T5" fmla="*/ 137139768 h 32"/>
                <a:gd name="T6" fmla="*/ 697703092 w 112"/>
                <a:gd name="T7" fmla="*/ 118439344 h 32"/>
                <a:gd name="T8" fmla="*/ 710504937 w 112"/>
                <a:gd name="T9" fmla="*/ 155840191 h 32"/>
                <a:gd name="T10" fmla="*/ 665698479 w 112"/>
                <a:gd name="T11" fmla="*/ 168306308 h 32"/>
                <a:gd name="T12" fmla="*/ 44806458 w 112"/>
                <a:gd name="T13" fmla="*/ 199475345 h 32"/>
                <a:gd name="T14" fmla="*/ 32004613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5" y="32"/>
                  </a:moveTo>
                  <a:cubicBezTo>
                    <a:pt x="3" y="32"/>
                    <a:pt x="1" y="31"/>
                    <a:pt x="1" y="29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69" y="0"/>
                    <a:pt x="107" y="18"/>
                    <a:pt x="109" y="19"/>
                  </a:cubicBezTo>
                  <a:cubicBezTo>
                    <a:pt x="111" y="20"/>
                    <a:pt x="112" y="23"/>
                    <a:pt x="111" y="25"/>
                  </a:cubicBezTo>
                  <a:cubicBezTo>
                    <a:pt x="110" y="28"/>
                    <a:pt x="107" y="29"/>
                    <a:pt x="104" y="27"/>
                  </a:cubicBezTo>
                  <a:cubicBezTo>
                    <a:pt x="104" y="27"/>
                    <a:pt x="68" y="10"/>
                    <a:pt x="7" y="32"/>
                  </a:cubicBezTo>
                  <a:cubicBezTo>
                    <a:pt x="7" y="32"/>
                    <a:pt x="6" y="32"/>
                    <a:pt x="5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6000722" y="3135249"/>
              <a:ext cx="123861" cy="8412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15" name="Rectangle 24"/>
            <p:cNvSpPr>
              <a:spLocks noChangeArrowheads="1"/>
            </p:cNvSpPr>
            <p:nvPr/>
          </p:nvSpPr>
          <p:spPr bwMode="auto">
            <a:xfrm>
              <a:off x="5494124" y="3248644"/>
              <a:ext cx="525178" cy="77765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6" name="Rectangle 25"/>
            <p:cNvSpPr>
              <a:spLocks noChangeArrowheads="1"/>
            </p:cNvSpPr>
            <p:nvPr/>
          </p:nvSpPr>
          <p:spPr bwMode="auto">
            <a:xfrm>
              <a:off x="6102392" y="3267819"/>
              <a:ext cx="524112" cy="78830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5494163" y="2982875"/>
              <a:ext cx="525614" cy="522199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6102352" y="3000334"/>
              <a:ext cx="524027" cy="5237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5953084" y="3176517"/>
              <a:ext cx="222314" cy="19046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0" name="Freeform 29"/>
            <p:cNvSpPr>
              <a:spLocks/>
            </p:cNvSpPr>
            <p:nvPr/>
          </p:nvSpPr>
          <p:spPr bwMode="auto">
            <a:xfrm>
              <a:off x="5045645" y="2930129"/>
              <a:ext cx="855411" cy="748884"/>
            </a:xfrm>
            <a:custGeom>
              <a:avLst/>
              <a:gdLst>
                <a:gd name="T0" fmla="*/ 1553603010 w 339"/>
                <a:gd name="T1" fmla="*/ 419624668 h 297"/>
                <a:gd name="T2" fmla="*/ 1935636123 w 339"/>
                <a:gd name="T3" fmla="*/ 209811073 h 297"/>
                <a:gd name="T4" fmla="*/ 980553340 w 339"/>
                <a:gd name="T5" fmla="*/ 362401862 h 297"/>
                <a:gd name="T6" fmla="*/ 464808637 w 339"/>
                <a:gd name="T7" fmla="*/ 1131712492 h 297"/>
                <a:gd name="T8" fmla="*/ 0 w 339"/>
                <a:gd name="T9" fmla="*/ 1455966657 h 297"/>
                <a:gd name="T10" fmla="*/ 140077967 w 339"/>
                <a:gd name="T11" fmla="*/ 1888307224 h 297"/>
                <a:gd name="T12" fmla="*/ 808638439 w 339"/>
                <a:gd name="T13" fmla="*/ 1678496151 h 297"/>
                <a:gd name="T14" fmla="*/ 1719151533 w 339"/>
                <a:gd name="T15" fmla="*/ 1837443628 h 297"/>
                <a:gd name="T16" fmla="*/ 1795558156 w 339"/>
                <a:gd name="T17" fmla="*/ 1621273344 h 297"/>
                <a:gd name="T18" fmla="*/ 1222508486 w 339"/>
                <a:gd name="T19" fmla="*/ 1049060409 h 297"/>
                <a:gd name="T20" fmla="*/ 1553603010 w 339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9" h="297">
                  <a:moveTo>
                    <a:pt x="244" y="66"/>
                  </a:moveTo>
                  <a:cubicBezTo>
                    <a:pt x="244" y="66"/>
                    <a:pt x="339" y="66"/>
                    <a:pt x="304" y="33"/>
                  </a:cubicBezTo>
                  <a:cubicBezTo>
                    <a:pt x="268" y="0"/>
                    <a:pt x="189" y="33"/>
                    <a:pt x="154" y="57"/>
                  </a:cubicBezTo>
                  <a:cubicBezTo>
                    <a:pt x="110" y="86"/>
                    <a:pt x="83" y="157"/>
                    <a:pt x="73" y="178"/>
                  </a:cubicBezTo>
                  <a:cubicBezTo>
                    <a:pt x="62" y="199"/>
                    <a:pt x="0" y="229"/>
                    <a:pt x="0" y="229"/>
                  </a:cubicBezTo>
                  <a:cubicBezTo>
                    <a:pt x="22" y="297"/>
                    <a:pt x="22" y="297"/>
                    <a:pt x="22" y="297"/>
                  </a:cubicBezTo>
                  <a:cubicBezTo>
                    <a:pt x="22" y="297"/>
                    <a:pt x="107" y="253"/>
                    <a:pt x="127" y="264"/>
                  </a:cubicBezTo>
                  <a:cubicBezTo>
                    <a:pt x="146" y="275"/>
                    <a:pt x="252" y="291"/>
                    <a:pt x="270" y="289"/>
                  </a:cubicBezTo>
                  <a:cubicBezTo>
                    <a:pt x="287" y="288"/>
                    <a:pt x="299" y="263"/>
                    <a:pt x="282" y="255"/>
                  </a:cubicBezTo>
                  <a:cubicBezTo>
                    <a:pt x="266" y="247"/>
                    <a:pt x="207" y="224"/>
                    <a:pt x="192" y="165"/>
                  </a:cubicBezTo>
                  <a:cubicBezTo>
                    <a:pt x="178" y="106"/>
                    <a:pt x="244" y="66"/>
                    <a:pt x="244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Freeform 30"/>
            <p:cNvSpPr>
              <a:spLocks/>
            </p:cNvSpPr>
            <p:nvPr/>
          </p:nvSpPr>
          <p:spPr bwMode="auto">
            <a:xfrm>
              <a:off x="6238746" y="2930129"/>
              <a:ext cx="856476" cy="748884"/>
            </a:xfrm>
            <a:custGeom>
              <a:avLst/>
              <a:gdLst>
                <a:gd name="T0" fmla="*/ 602830633 w 340"/>
                <a:gd name="T1" fmla="*/ 419624668 h 297"/>
                <a:gd name="T2" fmla="*/ 222096822 w 340"/>
                <a:gd name="T3" fmla="*/ 209811073 h 297"/>
                <a:gd name="T4" fmla="*/ 1173936387 w 340"/>
                <a:gd name="T5" fmla="*/ 362401862 h 297"/>
                <a:gd name="T6" fmla="*/ 1694275785 w 340"/>
                <a:gd name="T7" fmla="*/ 1131712492 h 297"/>
                <a:gd name="T8" fmla="*/ 2147483646 w 340"/>
                <a:gd name="T9" fmla="*/ 1455966657 h 297"/>
                <a:gd name="T10" fmla="*/ 2011554800 w 340"/>
                <a:gd name="T11" fmla="*/ 1888307224 h 297"/>
                <a:gd name="T12" fmla="*/ 1345266853 w 340"/>
                <a:gd name="T13" fmla="*/ 1678496151 h 297"/>
                <a:gd name="T14" fmla="*/ 444191125 w 340"/>
                <a:gd name="T15" fmla="*/ 1837443628 h 297"/>
                <a:gd name="T16" fmla="*/ 361699891 w 340"/>
                <a:gd name="T17" fmla="*/ 1621273344 h 297"/>
                <a:gd name="T18" fmla="*/ 932803126 w 340"/>
                <a:gd name="T19" fmla="*/ 1049060409 h 297"/>
                <a:gd name="T20" fmla="*/ 602830633 w 340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0" h="297">
                  <a:moveTo>
                    <a:pt x="95" y="66"/>
                  </a:moveTo>
                  <a:cubicBezTo>
                    <a:pt x="95" y="66"/>
                    <a:pt x="0" y="66"/>
                    <a:pt x="35" y="33"/>
                  </a:cubicBezTo>
                  <a:cubicBezTo>
                    <a:pt x="71" y="0"/>
                    <a:pt x="150" y="33"/>
                    <a:pt x="185" y="57"/>
                  </a:cubicBezTo>
                  <a:cubicBezTo>
                    <a:pt x="229" y="86"/>
                    <a:pt x="256" y="157"/>
                    <a:pt x="267" y="178"/>
                  </a:cubicBezTo>
                  <a:cubicBezTo>
                    <a:pt x="277" y="199"/>
                    <a:pt x="340" y="229"/>
                    <a:pt x="340" y="229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232" y="253"/>
                    <a:pt x="212" y="264"/>
                  </a:cubicBezTo>
                  <a:cubicBezTo>
                    <a:pt x="193" y="275"/>
                    <a:pt x="87" y="291"/>
                    <a:pt x="70" y="289"/>
                  </a:cubicBezTo>
                  <a:cubicBezTo>
                    <a:pt x="52" y="288"/>
                    <a:pt x="40" y="263"/>
                    <a:pt x="57" y="255"/>
                  </a:cubicBezTo>
                  <a:cubicBezTo>
                    <a:pt x="74" y="247"/>
                    <a:pt x="133" y="224"/>
                    <a:pt x="147" y="165"/>
                  </a:cubicBezTo>
                  <a:cubicBezTo>
                    <a:pt x="161" y="106"/>
                    <a:pt x="95" y="66"/>
                    <a:pt x="95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Oval 31"/>
            <p:cNvSpPr>
              <a:spLocks noChangeArrowheads="1"/>
            </p:cNvSpPr>
            <p:nvPr/>
          </p:nvSpPr>
          <p:spPr bwMode="auto">
            <a:xfrm>
              <a:off x="5542060" y="3112290"/>
              <a:ext cx="429304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5494163" y="3063823"/>
              <a:ext cx="525614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1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8" y="38"/>
                    <a:pt x="38" y="68"/>
                    <a:pt x="38" y="104"/>
                  </a:cubicBezTo>
                  <a:cubicBezTo>
                    <a:pt x="38" y="141"/>
                    <a:pt x="68" y="171"/>
                    <a:pt x="104" y="171"/>
                  </a:cubicBezTo>
                  <a:cubicBezTo>
                    <a:pt x="141" y="171"/>
                    <a:pt x="171" y="141"/>
                    <a:pt x="171" y="104"/>
                  </a:cubicBezTo>
                  <a:cubicBezTo>
                    <a:pt x="171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4" name="Oval 33"/>
            <p:cNvSpPr>
              <a:spLocks noChangeArrowheads="1"/>
            </p:cNvSpPr>
            <p:nvPr/>
          </p:nvSpPr>
          <p:spPr bwMode="auto">
            <a:xfrm>
              <a:off x="6150329" y="3112290"/>
              <a:ext cx="428238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6102352" y="3063823"/>
              <a:ext cx="524027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0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1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7" y="38"/>
                    <a:pt x="38" y="68"/>
                    <a:pt x="38" y="104"/>
                  </a:cubicBezTo>
                  <a:cubicBezTo>
                    <a:pt x="38" y="141"/>
                    <a:pt x="67" y="171"/>
                    <a:pt x="104" y="171"/>
                  </a:cubicBezTo>
                  <a:cubicBezTo>
                    <a:pt x="141" y="171"/>
                    <a:pt x="170" y="141"/>
                    <a:pt x="170" y="104"/>
                  </a:cubicBezTo>
                  <a:cubicBezTo>
                    <a:pt x="170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5389358" y="3963785"/>
              <a:ext cx="1268780" cy="1239628"/>
            </a:xfrm>
            <a:custGeom>
              <a:avLst/>
              <a:gdLst>
                <a:gd name="T0" fmla="*/ 503 w 503"/>
                <a:gd name="T1" fmla="*/ 491 h 491"/>
                <a:gd name="T2" fmla="*/ 0 w 503"/>
                <a:gd name="T3" fmla="*/ 491 h 491"/>
                <a:gd name="T4" fmla="*/ 0 w 503"/>
                <a:gd name="T5" fmla="*/ 50 h 491"/>
                <a:gd name="T6" fmla="*/ 75 w 503"/>
                <a:gd name="T7" fmla="*/ 0 h 491"/>
                <a:gd name="T8" fmla="*/ 157 w 503"/>
                <a:gd name="T9" fmla="*/ 0 h 491"/>
                <a:gd name="T10" fmla="*/ 255 w 503"/>
                <a:gd name="T11" fmla="*/ 78 h 491"/>
                <a:gd name="T12" fmla="*/ 357 w 503"/>
                <a:gd name="T13" fmla="*/ 0 h 491"/>
                <a:gd name="T14" fmla="*/ 503 w 503"/>
                <a:gd name="T15" fmla="*/ 0 h 491"/>
                <a:gd name="T16" fmla="*/ 503 w 503"/>
                <a:gd name="T1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91">
                  <a:moveTo>
                    <a:pt x="503" y="491"/>
                  </a:moveTo>
                  <a:cubicBezTo>
                    <a:pt x="0" y="491"/>
                    <a:pt x="0" y="491"/>
                    <a:pt x="0" y="49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64" y="78"/>
                    <a:pt x="255" y="78"/>
                  </a:cubicBezTo>
                  <a:cubicBezTo>
                    <a:pt x="345" y="78"/>
                    <a:pt x="357" y="0"/>
                    <a:pt x="357" y="0"/>
                  </a:cubicBezTo>
                  <a:cubicBezTo>
                    <a:pt x="503" y="0"/>
                    <a:pt x="503" y="0"/>
                    <a:pt x="503" y="0"/>
                  </a:cubicBezTo>
                  <a:lnTo>
                    <a:pt x="503" y="491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7" name="Freeform 37"/>
            <p:cNvSpPr>
              <a:spLocks/>
            </p:cNvSpPr>
            <p:nvPr/>
          </p:nvSpPr>
          <p:spPr bwMode="auto">
            <a:xfrm>
              <a:off x="4309545" y="3273145"/>
              <a:ext cx="996027" cy="1056746"/>
            </a:xfrm>
            <a:custGeom>
              <a:avLst/>
              <a:gdLst>
                <a:gd name="T0" fmla="*/ 1901163384 w 395"/>
                <a:gd name="T1" fmla="*/ 82691005 h 419"/>
                <a:gd name="T2" fmla="*/ 2147483646 w 395"/>
                <a:gd name="T3" fmla="*/ 1195835463 h 419"/>
                <a:gd name="T4" fmla="*/ 858383633 w 395"/>
                <a:gd name="T5" fmla="*/ 2147483646 h 419"/>
                <a:gd name="T6" fmla="*/ 495955885 w 395"/>
                <a:gd name="T7" fmla="*/ 1615648619 h 419"/>
                <a:gd name="T8" fmla="*/ 1901163384 w 395"/>
                <a:gd name="T9" fmla="*/ 82691005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Freeform 38"/>
            <p:cNvSpPr>
              <a:spLocks/>
            </p:cNvSpPr>
            <p:nvPr/>
          </p:nvSpPr>
          <p:spPr bwMode="auto">
            <a:xfrm>
              <a:off x="6535956" y="3951721"/>
              <a:ext cx="1117467" cy="421846"/>
            </a:xfrm>
            <a:custGeom>
              <a:avLst/>
              <a:gdLst>
                <a:gd name="T0" fmla="*/ 1190402761 w 1049"/>
                <a:gd name="T1" fmla="*/ 0 h 396"/>
                <a:gd name="T2" fmla="*/ 0 w 1049"/>
                <a:gd name="T3" fmla="*/ 13617317 h 396"/>
                <a:gd name="T4" fmla="*/ 61279589 w 1049"/>
                <a:gd name="T5" fmla="*/ 449378908 h 396"/>
                <a:gd name="T6" fmla="*/ 1037205385 w 1049"/>
                <a:gd name="T7" fmla="*/ 400582192 h 396"/>
                <a:gd name="T8" fmla="*/ 1190402761 w 1049"/>
                <a:gd name="T9" fmla="*/ 0 h 3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Freeform 39"/>
            <p:cNvSpPr>
              <a:spLocks/>
            </p:cNvSpPr>
            <p:nvPr/>
          </p:nvSpPr>
          <p:spPr bwMode="auto">
            <a:xfrm>
              <a:off x="6856602" y="3311495"/>
              <a:ext cx="1025854" cy="1031180"/>
            </a:xfrm>
            <a:custGeom>
              <a:avLst/>
              <a:gdLst>
                <a:gd name="T0" fmla="*/ 559067745 w 407"/>
                <a:gd name="T1" fmla="*/ 88991590 h 409"/>
                <a:gd name="T2" fmla="*/ 222355745 w 407"/>
                <a:gd name="T3" fmla="*/ 1182319725 h 409"/>
                <a:gd name="T4" fmla="*/ 1645439570 w 407"/>
                <a:gd name="T5" fmla="*/ 2147483646 h 409"/>
                <a:gd name="T6" fmla="*/ 2007563511 w 407"/>
                <a:gd name="T7" fmla="*/ 1519218081 h 409"/>
                <a:gd name="T8" fmla="*/ 559067745 w 407"/>
                <a:gd name="T9" fmla="*/ 88991590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4506452" y="3938389"/>
              <a:ext cx="1116336" cy="434902"/>
            </a:xfrm>
            <a:custGeom>
              <a:avLst/>
              <a:gdLst>
                <a:gd name="T0" fmla="*/ 0 w 1048"/>
                <a:gd name="T1" fmla="*/ 0 h 408"/>
                <a:gd name="T2" fmla="*/ 1048 w 1048"/>
                <a:gd name="T3" fmla="*/ 24 h 408"/>
                <a:gd name="T4" fmla="*/ 852 w 1048"/>
                <a:gd name="T5" fmla="*/ 408 h 408"/>
                <a:gd name="T6" fmla="*/ 135 w 1048"/>
                <a:gd name="T7" fmla="*/ 365 h 408"/>
                <a:gd name="T8" fmla="*/ 0 w 1048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4309545" y="3273338"/>
              <a:ext cx="995651" cy="1057097"/>
            </a:xfrm>
            <a:custGeom>
              <a:avLst/>
              <a:gdLst>
                <a:gd name="T0" fmla="*/ 299 w 395"/>
                <a:gd name="T1" fmla="*/ 13 h 419"/>
                <a:gd name="T2" fmla="*/ 357 w 395"/>
                <a:gd name="T3" fmla="*/ 188 h 419"/>
                <a:gd name="T4" fmla="*/ 135 w 395"/>
                <a:gd name="T5" fmla="*/ 418 h 419"/>
                <a:gd name="T6" fmla="*/ 78 w 395"/>
                <a:gd name="T7" fmla="*/ 254 h 419"/>
                <a:gd name="T8" fmla="*/ 299 w 395"/>
                <a:gd name="T9" fmla="*/ 1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6535866" y="3951087"/>
              <a:ext cx="1117924" cy="422204"/>
            </a:xfrm>
            <a:custGeom>
              <a:avLst/>
              <a:gdLst>
                <a:gd name="T0" fmla="*/ 1049 w 1049"/>
                <a:gd name="T1" fmla="*/ 0 h 396"/>
                <a:gd name="T2" fmla="*/ 0 w 1049"/>
                <a:gd name="T3" fmla="*/ 12 h 396"/>
                <a:gd name="T4" fmla="*/ 54 w 1049"/>
                <a:gd name="T5" fmla="*/ 396 h 396"/>
                <a:gd name="T6" fmla="*/ 914 w 1049"/>
                <a:gd name="T7" fmla="*/ 353 h 396"/>
                <a:gd name="T8" fmla="*/ 1049 w 1049"/>
                <a:gd name="T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6856634" y="3311432"/>
              <a:ext cx="1025822" cy="1031701"/>
            </a:xfrm>
            <a:custGeom>
              <a:avLst/>
              <a:gdLst>
                <a:gd name="T0" fmla="*/ 88 w 407"/>
                <a:gd name="T1" fmla="*/ 14 h 409"/>
                <a:gd name="T2" fmla="*/ 35 w 407"/>
                <a:gd name="T3" fmla="*/ 186 h 409"/>
                <a:gd name="T4" fmla="*/ 259 w 407"/>
                <a:gd name="T5" fmla="*/ 403 h 409"/>
                <a:gd name="T6" fmla="*/ 316 w 407"/>
                <a:gd name="T7" fmla="*/ 239 h 409"/>
                <a:gd name="T8" fmla="*/ 88 w 407"/>
                <a:gd name="T9" fmla="*/ 1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8521440" y="1383080"/>
            <a:ext cx="3409599" cy="1074547"/>
            <a:chOff x="7755890" y="1311931"/>
            <a:chExt cx="3409415" cy="1073720"/>
          </a:xfrm>
        </p:grpSpPr>
        <p:sp>
          <p:nvSpPr>
            <p:cNvPr id="71" name="TextBox 70"/>
            <p:cNvSpPr txBox="1"/>
            <p:nvPr/>
          </p:nvSpPr>
          <p:spPr>
            <a:xfrm>
              <a:off x="8309546" y="2141737"/>
              <a:ext cx="2855759" cy="243914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6" name="Rectangle 71"/>
            <p:cNvSpPr>
              <a:spLocks noChangeArrowheads="1"/>
            </p:cNvSpPr>
            <p:nvPr/>
          </p:nvSpPr>
          <p:spPr bwMode="auto">
            <a:xfrm>
              <a:off x="7755890" y="1311931"/>
              <a:ext cx="2883967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EXISTING COMPETITORS</a:t>
              </a:r>
              <a:endParaRPr lang="en-US" altLang="en-US" dirty="0"/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8479694" y="4050460"/>
            <a:ext cx="3451349" cy="857403"/>
            <a:chOff x="7714142" y="1528679"/>
            <a:chExt cx="3451163" cy="857596"/>
          </a:xfrm>
        </p:grpSpPr>
        <p:sp>
          <p:nvSpPr>
            <p:cNvPr id="74" name="TextBox 73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4" name="Rectangle 74"/>
            <p:cNvSpPr>
              <a:spLocks noChangeArrowheads="1"/>
            </p:cNvSpPr>
            <p:nvPr/>
          </p:nvSpPr>
          <p:spPr bwMode="auto">
            <a:xfrm>
              <a:off x="7714142" y="1528679"/>
              <a:ext cx="2904806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WHY ANDROID MOBILE?</a:t>
              </a:r>
              <a:endParaRPr lang="en-US" altLang="en-US" dirty="0"/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-1605747" y="1256702"/>
            <a:ext cx="4331060" cy="879747"/>
            <a:chOff x="8309546" y="1506578"/>
            <a:chExt cx="4330826" cy="879071"/>
          </a:xfrm>
        </p:grpSpPr>
        <p:sp>
          <p:nvSpPr>
            <p:cNvPr id="77" name="TextBox 76"/>
            <p:cNvSpPr txBox="1"/>
            <p:nvPr/>
          </p:nvSpPr>
          <p:spPr>
            <a:xfrm>
              <a:off x="8309546" y="2141736"/>
              <a:ext cx="2855759" cy="243913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2" name="Rectangle 77"/>
            <p:cNvSpPr>
              <a:spLocks noChangeArrowheads="1"/>
            </p:cNvSpPr>
            <p:nvPr/>
          </p:nvSpPr>
          <p:spPr bwMode="auto">
            <a:xfrm>
              <a:off x="11269558" y="1506578"/>
              <a:ext cx="1370814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CORE</a:t>
              </a:r>
              <a:r>
                <a:rPr lang="en-US" altLang="en-US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IDEA</a:t>
              </a:r>
              <a:endParaRPr lang="en-US" altLang="en-US" dirty="0"/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1175690" y="3747493"/>
            <a:ext cx="3936057" cy="672299"/>
            <a:chOff x="7229461" y="2142119"/>
            <a:chExt cx="3935844" cy="672449"/>
          </a:xfrm>
        </p:grpSpPr>
        <p:sp>
          <p:nvSpPr>
            <p:cNvPr id="82" name="TextBox 81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0" name="Rectangle 82"/>
            <p:cNvSpPr>
              <a:spLocks noChangeArrowheads="1"/>
            </p:cNvSpPr>
            <p:nvPr/>
          </p:nvSpPr>
          <p:spPr bwMode="auto">
            <a:xfrm>
              <a:off x="7229461" y="2445153"/>
              <a:ext cx="1728265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ADVANTAGES</a:t>
              </a:r>
              <a:endParaRPr lang="en-US" altLang="en-US" dirty="0"/>
            </a:p>
          </p:txBody>
        </p:sp>
      </p:grpSp>
      <p:pic>
        <p:nvPicPr>
          <p:cNvPr id="2054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50" y="1626938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ADVANT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6" y="4319254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97" y="1754666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85" y="4572011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4" y="1690687"/>
            <a:ext cx="11049408" cy="4216817"/>
          </a:xfrm>
          <a:prstGeom prst="rect">
            <a:avLst/>
          </a:prstGeom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39825" y="179388"/>
            <a:ext cx="3930650" cy="857250"/>
            <a:chOff x="2111702" y="4199212"/>
            <a:chExt cx="3929770" cy="857522"/>
          </a:xfrm>
        </p:grpSpPr>
        <p:sp>
          <p:nvSpPr>
            <p:cNvPr id="6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0"/>
            <p:cNvSpPr>
              <a:spLocks noChangeArrowheads="1"/>
            </p:cNvSpPr>
            <p:nvPr/>
          </p:nvSpPr>
          <p:spPr bwMode="auto">
            <a:xfrm>
              <a:off x="2288786" y="4355349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CASE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14313" y="201613"/>
            <a:ext cx="693737" cy="800100"/>
            <a:chOff x="1186142" y="4220948"/>
            <a:chExt cx="693086" cy="800806"/>
          </a:xfrm>
        </p:grpSpPr>
        <p:sp>
          <p:nvSpPr>
            <p:cNvPr id="14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6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7" y="1395663"/>
            <a:ext cx="3324225" cy="5161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1" y="1395663"/>
            <a:ext cx="3176085" cy="5161547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7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6" y="1273858"/>
            <a:ext cx="10961615" cy="49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3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49" y="1146321"/>
            <a:ext cx="8110284" cy="55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53" y="1273859"/>
            <a:ext cx="7748379" cy="54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35" y="1377866"/>
            <a:ext cx="3244265" cy="5225451"/>
          </a:xfrm>
          <a:prstGeom prst="rect">
            <a:avLst/>
          </a:prstGeom>
        </p:spPr>
      </p:pic>
      <p:pic>
        <p:nvPicPr>
          <p:cNvPr id="19" name="Picture 4" descr="https://scontent.fhan2-3.fna.fbcdn.net/v/t34.0-12/21040804_807489596092335_23776250_n.jpg?oh=133c0b8166780bdf89ab19654fbdc7af&amp;oe=599EBA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60" y="1377866"/>
            <a:ext cx="3538365" cy="52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5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196975" y="162163"/>
            <a:ext cx="3930650" cy="874475"/>
            <a:chOff x="2111702" y="2067769"/>
            <a:chExt cx="3929770" cy="873135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067769"/>
              <a:ext cx="2608889" cy="86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BUG LOGGING </a:t>
              </a:r>
              <a:r>
                <a:rPr lang="en-US" sz="2500" dirty="0" smtClean="0">
                  <a:solidFill>
                    <a:schemeClr val="bg1"/>
                  </a:solidFill>
                </a:rPr>
                <a:t>	    PROCESS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71463" y="204788"/>
            <a:ext cx="693737" cy="801687"/>
            <a:chOff x="1186142" y="2110438"/>
            <a:chExt cx="693086" cy="80080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2" y="1281946"/>
            <a:ext cx="11733616" cy="4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6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196975" y="162163"/>
            <a:ext cx="3930650" cy="874475"/>
            <a:chOff x="2111702" y="2067769"/>
            <a:chExt cx="3929770" cy="873135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067769"/>
              <a:ext cx="2608889" cy="86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BUG LOGGING </a:t>
              </a:r>
              <a:r>
                <a:rPr lang="en-US" sz="2500" dirty="0" smtClean="0">
                  <a:solidFill>
                    <a:schemeClr val="bg1"/>
                  </a:solidFill>
                </a:rPr>
                <a:t>	    PROCESS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71463" y="204788"/>
            <a:ext cx="693737" cy="801687"/>
            <a:chOff x="1186142" y="2110438"/>
            <a:chExt cx="693086" cy="80080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2" y="1281947"/>
            <a:ext cx="11552076" cy="42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196975" y="162163"/>
            <a:ext cx="3930650" cy="874475"/>
            <a:chOff x="2111702" y="2067769"/>
            <a:chExt cx="3929770" cy="873135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067769"/>
              <a:ext cx="2608889" cy="86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BUG LOGGING </a:t>
              </a:r>
              <a:r>
                <a:rPr lang="en-US" sz="2500" dirty="0" smtClean="0">
                  <a:solidFill>
                    <a:schemeClr val="bg1"/>
                  </a:solidFill>
                </a:rPr>
                <a:t>	    PROCESS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71463" y="204788"/>
            <a:ext cx="693737" cy="801687"/>
            <a:chOff x="1186142" y="2110438"/>
            <a:chExt cx="693086" cy="80080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3" y="1251784"/>
            <a:ext cx="11715131" cy="476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2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8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CORE IDEAS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4" y="3408459"/>
            <a:ext cx="2315760" cy="698071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Create a watering remote system </a:t>
            </a: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081" y="3410694"/>
            <a:ext cx="3017837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Labor support  </a:t>
            </a:r>
            <a:endParaRPr lang="en-US" sz="2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7363" y="3410694"/>
            <a:ext cx="3019425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IOT Application</a:t>
            </a: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46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13" y="442440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tưới câ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92" y="4154960"/>
            <a:ext cx="3256926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ết quả hình ảnh cho hệ thống tưới câ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83" y="4154959"/>
            <a:ext cx="2497281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363" y="4154959"/>
            <a:ext cx="2414676" cy="2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5"/>
          <p:cNvSpPr txBox="1">
            <a:spLocks/>
          </p:cNvSpPr>
          <p:nvPr/>
        </p:nvSpPr>
        <p:spPr bwMode="auto">
          <a:xfrm>
            <a:off x="5461000" y="2282825"/>
            <a:ext cx="398621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Thanks for 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coming!</a:t>
            </a:r>
            <a:endParaRPr lang="en-US" altLang="en-US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09" name="Group 308"/>
          <p:cNvGrpSpPr>
            <a:grpSpLocks/>
          </p:cNvGrpSpPr>
          <p:nvPr/>
        </p:nvGrpSpPr>
        <p:grpSpPr bwMode="auto">
          <a:xfrm>
            <a:off x="1871663" y="1357313"/>
            <a:ext cx="2486025" cy="3824287"/>
            <a:chOff x="1436687" y="1311276"/>
            <a:chExt cx="2486026" cy="3824286"/>
          </a:xfrm>
        </p:grpSpPr>
        <p:sp>
          <p:nvSpPr>
            <p:cNvPr id="155658" name="Freeform 5"/>
            <p:cNvSpPr>
              <a:spLocks/>
            </p:cNvSpPr>
            <p:nvPr/>
          </p:nvSpPr>
          <p:spPr bwMode="auto">
            <a:xfrm>
              <a:off x="2012950" y="3908425"/>
              <a:ext cx="631825" cy="536575"/>
            </a:xfrm>
            <a:custGeom>
              <a:avLst/>
              <a:gdLst>
                <a:gd name="T0" fmla="*/ 0 w 220"/>
                <a:gd name="T1" fmla="*/ 139968602 h 187"/>
                <a:gd name="T2" fmla="*/ 1608359360 w 220"/>
                <a:gd name="T3" fmla="*/ 0 h 187"/>
                <a:gd name="T4" fmla="*/ 1674341994 w 220"/>
                <a:gd name="T5" fmla="*/ 57634468 h 187"/>
                <a:gd name="T6" fmla="*/ 1798061945 w 220"/>
                <a:gd name="T7" fmla="*/ 1300873004 h 187"/>
                <a:gd name="T8" fmla="*/ 1740327499 w 220"/>
                <a:gd name="T9" fmla="*/ 1391439403 h 187"/>
                <a:gd name="T10" fmla="*/ 0 w 220"/>
                <a:gd name="T11" fmla="*/ 1539640271 h 187"/>
                <a:gd name="T12" fmla="*/ 0 w 220"/>
                <a:gd name="T13" fmla="*/ 139968602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0" h="187">
                  <a:moveTo>
                    <a:pt x="0" y="17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203" y="0"/>
                    <a:pt x="203" y="7"/>
                  </a:cubicBezTo>
                  <a:cubicBezTo>
                    <a:pt x="203" y="14"/>
                    <a:pt x="218" y="158"/>
                    <a:pt x="218" y="158"/>
                  </a:cubicBezTo>
                  <a:cubicBezTo>
                    <a:pt x="218" y="158"/>
                    <a:pt x="220" y="167"/>
                    <a:pt x="211" y="169"/>
                  </a:cubicBezTo>
                  <a:cubicBezTo>
                    <a:pt x="203" y="170"/>
                    <a:pt x="0" y="187"/>
                    <a:pt x="0" y="18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Freeform 6"/>
            <p:cNvSpPr>
              <a:spLocks/>
            </p:cNvSpPr>
            <p:nvPr/>
          </p:nvSpPr>
          <p:spPr bwMode="auto">
            <a:xfrm>
              <a:off x="3557587" y="1963737"/>
              <a:ext cx="71438" cy="258762"/>
            </a:xfrm>
            <a:custGeom>
              <a:avLst/>
              <a:gdLst>
                <a:gd name="T0" fmla="*/ 204135514 w 25"/>
                <a:gd name="T1" fmla="*/ 0 h 90"/>
                <a:gd name="T2" fmla="*/ 0 w 25"/>
                <a:gd name="T3" fmla="*/ 743975252 h 90"/>
                <a:gd name="T4" fmla="*/ 0 w 25"/>
                <a:gd name="T5" fmla="*/ 66130942 h 90"/>
                <a:gd name="T6" fmla="*/ 204135514 w 2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90">
                  <a:moveTo>
                    <a:pt x="25" y="0"/>
                  </a:moveTo>
                  <a:cubicBezTo>
                    <a:pt x="25" y="0"/>
                    <a:pt x="17" y="80"/>
                    <a:pt x="0" y="9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Freeform 7"/>
            <p:cNvSpPr>
              <a:spLocks/>
            </p:cNvSpPr>
            <p:nvPr/>
          </p:nvSpPr>
          <p:spPr bwMode="auto">
            <a:xfrm>
              <a:off x="3551237" y="1954212"/>
              <a:ext cx="87313" cy="276225"/>
            </a:xfrm>
            <a:custGeom>
              <a:avLst/>
              <a:gdLst>
                <a:gd name="T0" fmla="*/ 228707672 w 30"/>
                <a:gd name="T1" fmla="*/ 24837231 h 96"/>
                <a:gd name="T2" fmla="*/ 211766040 w 30"/>
                <a:gd name="T3" fmla="*/ 16559113 h 96"/>
                <a:gd name="T4" fmla="*/ 211766040 w 30"/>
                <a:gd name="T5" fmla="*/ 49674463 h 96"/>
                <a:gd name="T6" fmla="*/ 143999510 w 30"/>
                <a:gd name="T7" fmla="*/ 430513927 h 96"/>
                <a:gd name="T8" fmla="*/ 84705252 w 30"/>
                <a:gd name="T9" fmla="*/ 637489895 h 96"/>
                <a:gd name="T10" fmla="*/ 42352626 w 30"/>
                <a:gd name="T11" fmla="*/ 712004466 h 96"/>
                <a:gd name="T12" fmla="*/ 8469361 w 30"/>
                <a:gd name="T13" fmla="*/ 753397933 h 96"/>
                <a:gd name="T14" fmla="*/ 16941632 w 30"/>
                <a:gd name="T15" fmla="*/ 769957046 h 96"/>
                <a:gd name="T16" fmla="*/ 33883265 w 30"/>
                <a:gd name="T17" fmla="*/ 769957046 h 96"/>
                <a:gd name="T18" fmla="*/ 33883265 w 30"/>
                <a:gd name="T19" fmla="*/ 107627043 h 96"/>
                <a:gd name="T20" fmla="*/ 237177033 w 30"/>
                <a:gd name="T21" fmla="*/ 41396345 h 96"/>
                <a:gd name="T22" fmla="*/ 228707672 w 30"/>
                <a:gd name="T23" fmla="*/ 24837231 h 96"/>
                <a:gd name="T24" fmla="*/ 211766040 w 30"/>
                <a:gd name="T25" fmla="*/ 16559113 h 96"/>
                <a:gd name="T26" fmla="*/ 228707672 w 30"/>
                <a:gd name="T27" fmla="*/ 24837231 h 96"/>
                <a:gd name="T28" fmla="*/ 228707672 w 30"/>
                <a:gd name="T29" fmla="*/ 8278118 h 96"/>
                <a:gd name="T30" fmla="*/ 0 w 30"/>
                <a:gd name="T31" fmla="*/ 82789812 h 96"/>
                <a:gd name="T32" fmla="*/ 0 w 30"/>
                <a:gd name="T33" fmla="*/ 794794277 h 96"/>
                <a:gd name="T34" fmla="*/ 16941632 w 30"/>
                <a:gd name="T35" fmla="*/ 778235164 h 96"/>
                <a:gd name="T36" fmla="*/ 76235891 w 30"/>
                <a:gd name="T37" fmla="*/ 720282584 h 96"/>
                <a:gd name="T38" fmla="*/ 152471781 w 30"/>
                <a:gd name="T39" fmla="*/ 538140970 h 96"/>
                <a:gd name="T40" fmla="*/ 245649305 w 30"/>
                <a:gd name="T41" fmla="*/ 24837231 h 96"/>
                <a:gd name="T42" fmla="*/ 254118666 w 30"/>
                <a:gd name="T43" fmla="*/ 0 h 96"/>
                <a:gd name="T44" fmla="*/ 228707672 w 30"/>
                <a:gd name="T45" fmla="*/ 8278118 h 96"/>
                <a:gd name="T46" fmla="*/ 228707672 w 30"/>
                <a:gd name="T47" fmla="*/ 24837231 h 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0" h="96">
                  <a:moveTo>
                    <a:pt x="27" y="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4"/>
                    <a:pt x="25" y="6"/>
                  </a:cubicBezTo>
                  <a:cubicBezTo>
                    <a:pt x="24" y="14"/>
                    <a:pt x="21" y="33"/>
                    <a:pt x="17" y="52"/>
                  </a:cubicBezTo>
                  <a:cubicBezTo>
                    <a:pt x="15" y="61"/>
                    <a:pt x="13" y="70"/>
                    <a:pt x="10" y="77"/>
                  </a:cubicBezTo>
                  <a:cubicBezTo>
                    <a:pt x="8" y="81"/>
                    <a:pt x="7" y="84"/>
                    <a:pt x="5" y="86"/>
                  </a:cubicBezTo>
                  <a:cubicBezTo>
                    <a:pt x="4" y="88"/>
                    <a:pt x="2" y="90"/>
                    <a:pt x="1" y="91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5" y="93"/>
                    <a:pt x="7" y="90"/>
                    <a:pt x="9" y="87"/>
                  </a:cubicBezTo>
                  <a:cubicBezTo>
                    <a:pt x="13" y="81"/>
                    <a:pt x="16" y="73"/>
                    <a:pt x="18" y="65"/>
                  </a:cubicBezTo>
                  <a:cubicBezTo>
                    <a:pt x="26" y="38"/>
                    <a:pt x="29" y="3"/>
                    <a:pt x="29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Freeform 8"/>
            <p:cNvSpPr>
              <a:spLocks/>
            </p:cNvSpPr>
            <p:nvPr/>
          </p:nvSpPr>
          <p:spPr bwMode="auto">
            <a:xfrm>
              <a:off x="1862137" y="4879975"/>
              <a:ext cx="339725" cy="163512"/>
            </a:xfrm>
            <a:custGeom>
              <a:avLst/>
              <a:gdLst>
                <a:gd name="T0" fmla="*/ 480748302 w 118"/>
                <a:gd name="T1" fmla="*/ 90519669 h 57"/>
                <a:gd name="T2" fmla="*/ 696257750 w 118"/>
                <a:gd name="T3" fmla="*/ 189269443 h 57"/>
                <a:gd name="T4" fmla="*/ 886901056 w 118"/>
                <a:gd name="T5" fmla="*/ 271559008 h 57"/>
                <a:gd name="T6" fmla="*/ 978076912 w 118"/>
                <a:gd name="T7" fmla="*/ 419680800 h 57"/>
                <a:gd name="T8" fmla="*/ 928344627 w 118"/>
                <a:gd name="T9" fmla="*/ 469055687 h 57"/>
                <a:gd name="T10" fmla="*/ 314974018 w 118"/>
                <a:gd name="T11" fmla="*/ 411453565 h 57"/>
                <a:gd name="T12" fmla="*/ 157485570 w 118"/>
                <a:gd name="T13" fmla="*/ 444368243 h 57"/>
                <a:gd name="T14" fmla="*/ 0 w 118"/>
                <a:gd name="T15" fmla="*/ 370305913 h 57"/>
                <a:gd name="T16" fmla="*/ 58020999 w 118"/>
                <a:gd name="T17" fmla="*/ 148121792 h 57"/>
                <a:gd name="T18" fmla="*/ 480748302 w 118"/>
                <a:gd name="T19" fmla="*/ 90519669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57">
                  <a:moveTo>
                    <a:pt x="58" y="11"/>
                  </a:moveTo>
                  <a:cubicBezTo>
                    <a:pt x="58" y="11"/>
                    <a:pt x="74" y="21"/>
                    <a:pt x="84" y="23"/>
                  </a:cubicBezTo>
                  <a:cubicBezTo>
                    <a:pt x="95" y="24"/>
                    <a:pt x="105" y="29"/>
                    <a:pt x="107" y="33"/>
                  </a:cubicBezTo>
                  <a:cubicBezTo>
                    <a:pt x="108" y="36"/>
                    <a:pt x="117" y="49"/>
                    <a:pt x="118" y="51"/>
                  </a:cubicBezTo>
                  <a:cubicBezTo>
                    <a:pt x="118" y="53"/>
                    <a:pt x="117" y="57"/>
                    <a:pt x="112" y="57"/>
                  </a:cubicBezTo>
                  <a:cubicBezTo>
                    <a:pt x="107" y="57"/>
                    <a:pt x="52" y="56"/>
                    <a:pt x="38" y="50"/>
                  </a:cubicBezTo>
                  <a:cubicBezTo>
                    <a:pt x="38" y="50"/>
                    <a:pt x="25" y="55"/>
                    <a:pt x="19" y="54"/>
                  </a:cubicBezTo>
                  <a:cubicBezTo>
                    <a:pt x="12" y="52"/>
                    <a:pt x="0" y="45"/>
                    <a:pt x="0" y="4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8" y="0"/>
                    <a:pt x="58" y="1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2" name="Freeform 9"/>
            <p:cNvSpPr>
              <a:spLocks/>
            </p:cNvSpPr>
            <p:nvPr/>
          </p:nvSpPr>
          <p:spPr bwMode="auto">
            <a:xfrm>
              <a:off x="1557337" y="4916487"/>
              <a:ext cx="385763" cy="219075"/>
            </a:xfrm>
            <a:custGeom>
              <a:avLst/>
              <a:gdLst>
                <a:gd name="T0" fmla="*/ 563559439 w 134"/>
                <a:gd name="T1" fmla="*/ 33235984 h 76"/>
                <a:gd name="T2" fmla="*/ 754175301 w 134"/>
                <a:gd name="T3" fmla="*/ 157875246 h 76"/>
                <a:gd name="T4" fmla="*/ 1019381606 w 134"/>
                <a:gd name="T5" fmla="*/ 290822063 h 76"/>
                <a:gd name="T6" fmla="*/ 1110545464 w 134"/>
                <a:gd name="T7" fmla="*/ 540097704 h 76"/>
                <a:gd name="T8" fmla="*/ 364655430 w 134"/>
                <a:gd name="T9" fmla="*/ 481933292 h 76"/>
                <a:gd name="T10" fmla="*/ 198904009 w 134"/>
                <a:gd name="T11" fmla="*/ 324058046 h 76"/>
                <a:gd name="T12" fmla="*/ 149178007 w 134"/>
                <a:gd name="T13" fmla="*/ 423768879 h 76"/>
                <a:gd name="T14" fmla="*/ 0 w 134"/>
                <a:gd name="T15" fmla="*/ 398840450 h 76"/>
                <a:gd name="T16" fmla="*/ 74587564 w 134"/>
                <a:gd name="T17" fmla="*/ 0 h 76"/>
                <a:gd name="T18" fmla="*/ 563559439 w 134"/>
                <a:gd name="T19" fmla="*/ 33235984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76">
                  <a:moveTo>
                    <a:pt x="68" y="4"/>
                  </a:moveTo>
                  <a:cubicBezTo>
                    <a:pt x="68" y="4"/>
                    <a:pt x="74" y="16"/>
                    <a:pt x="91" y="19"/>
                  </a:cubicBezTo>
                  <a:cubicBezTo>
                    <a:pt x="108" y="23"/>
                    <a:pt x="121" y="30"/>
                    <a:pt x="123" y="35"/>
                  </a:cubicBezTo>
                  <a:cubicBezTo>
                    <a:pt x="125" y="41"/>
                    <a:pt x="134" y="65"/>
                    <a:pt x="134" y="65"/>
                  </a:cubicBezTo>
                  <a:cubicBezTo>
                    <a:pt x="134" y="65"/>
                    <a:pt x="76" y="76"/>
                    <a:pt x="44" y="5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8" y="4"/>
                    <a:pt x="68" y="4"/>
                    <a:pt x="68" y="4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3" name="Freeform 10"/>
            <p:cNvSpPr>
              <a:spLocks/>
            </p:cNvSpPr>
            <p:nvPr/>
          </p:nvSpPr>
          <p:spPr bwMode="auto">
            <a:xfrm>
              <a:off x="1557337" y="3844925"/>
              <a:ext cx="474663" cy="1131887"/>
            </a:xfrm>
            <a:custGeom>
              <a:avLst/>
              <a:gdLst>
                <a:gd name="T0" fmla="*/ 0 w 165"/>
                <a:gd name="T1" fmla="*/ 0 h 394"/>
                <a:gd name="T2" fmla="*/ 74481817 w 165"/>
                <a:gd name="T3" fmla="*/ 1493800686 h 394"/>
                <a:gd name="T4" fmla="*/ 41379107 w 165"/>
                <a:gd name="T5" fmla="*/ 1592835053 h 394"/>
                <a:gd name="T6" fmla="*/ 165513550 w 165"/>
                <a:gd name="T7" fmla="*/ 1658860837 h 394"/>
                <a:gd name="T8" fmla="*/ 132410840 w 165"/>
                <a:gd name="T9" fmla="*/ 1807413824 h 394"/>
                <a:gd name="T10" fmla="*/ 57929023 w 165"/>
                <a:gd name="T11" fmla="*/ 2147483646 h 394"/>
                <a:gd name="T12" fmla="*/ 0 w 165"/>
                <a:gd name="T13" fmla="*/ 2147483646 h 394"/>
                <a:gd name="T14" fmla="*/ 562746069 w 165"/>
                <a:gd name="T15" fmla="*/ 2147483646 h 394"/>
                <a:gd name="T16" fmla="*/ 686880512 w 165"/>
                <a:gd name="T17" fmla="*/ 1724883748 h 394"/>
                <a:gd name="T18" fmla="*/ 719983222 w 165"/>
                <a:gd name="T19" fmla="*/ 1427774902 h 394"/>
                <a:gd name="T20" fmla="*/ 753085932 w 165"/>
                <a:gd name="T21" fmla="*/ 858315083 h 394"/>
                <a:gd name="T22" fmla="*/ 852394062 w 165"/>
                <a:gd name="T23" fmla="*/ 1873439608 h 394"/>
                <a:gd name="T24" fmla="*/ 902046688 w 165"/>
                <a:gd name="T25" fmla="*/ 2005488303 h 394"/>
                <a:gd name="T26" fmla="*/ 926873002 w 165"/>
                <a:gd name="T27" fmla="*/ 2145790581 h 394"/>
                <a:gd name="T28" fmla="*/ 902046688 w 165"/>
                <a:gd name="T29" fmla="*/ 2147483646 h 394"/>
                <a:gd name="T30" fmla="*/ 935149398 w 165"/>
                <a:gd name="T31" fmla="*/ 2147483646 h 394"/>
                <a:gd name="T32" fmla="*/ 1191694681 w 165"/>
                <a:gd name="T33" fmla="*/ 2147483646 h 394"/>
                <a:gd name="T34" fmla="*/ 1357208231 w 165"/>
                <a:gd name="T35" fmla="*/ 2147483646 h 394"/>
                <a:gd name="T36" fmla="*/ 1332381918 w 165"/>
                <a:gd name="T37" fmla="*/ 2021992595 h 394"/>
                <a:gd name="T38" fmla="*/ 1332381918 w 165"/>
                <a:gd name="T39" fmla="*/ 1790909532 h 394"/>
                <a:gd name="T40" fmla="*/ 1357208231 w 165"/>
                <a:gd name="T41" fmla="*/ 718012806 h 394"/>
                <a:gd name="T42" fmla="*/ 1315832001 w 165"/>
                <a:gd name="T43" fmla="*/ 165060151 h 394"/>
                <a:gd name="T44" fmla="*/ 0 w 165"/>
                <a:gd name="T45" fmla="*/ 0 h 39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5" h="394">
                  <a:moveTo>
                    <a:pt x="0" y="0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81"/>
                    <a:pt x="0" y="192"/>
                    <a:pt x="5" y="193"/>
                  </a:cubicBezTo>
                  <a:cubicBezTo>
                    <a:pt x="10" y="194"/>
                    <a:pt x="20" y="201"/>
                    <a:pt x="20" y="201"/>
                  </a:cubicBezTo>
                  <a:cubicBezTo>
                    <a:pt x="20" y="201"/>
                    <a:pt x="11" y="210"/>
                    <a:pt x="16" y="219"/>
                  </a:cubicBezTo>
                  <a:cubicBezTo>
                    <a:pt x="16" y="219"/>
                    <a:pt x="14" y="320"/>
                    <a:pt x="7" y="342"/>
                  </a:cubicBezTo>
                  <a:cubicBezTo>
                    <a:pt x="0" y="363"/>
                    <a:pt x="0" y="366"/>
                    <a:pt x="0" y="366"/>
                  </a:cubicBezTo>
                  <a:cubicBezTo>
                    <a:pt x="0" y="366"/>
                    <a:pt x="28" y="394"/>
                    <a:pt x="68" y="377"/>
                  </a:cubicBezTo>
                  <a:cubicBezTo>
                    <a:pt x="71" y="360"/>
                    <a:pt x="76" y="237"/>
                    <a:pt x="83" y="209"/>
                  </a:cubicBezTo>
                  <a:cubicBezTo>
                    <a:pt x="91" y="181"/>
                    <a:pt x="87" y="173"/>
                    <a:pt x="87" y="173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4"/>
                    <a:pt x="105" y="203"/>
                    <a:pt x="103" y="227"/>
                  </a:cubicBezTo>
                  <a:cubicBezTo>
                    <a:pt x="102" y="235"/>
                    <a:pt x="105" y="240"/>
                    <a:pt x="109" y="243"/>
                  </a:cubicBezTo>
                  <a:cubicBezTo>
                    <a:pt x="114" y="247"/>
                    <a:pt x="112" y="260"/>
                    <a:pt x="112" y="260"/>
                  </a:cubicBezTo>
                  <a:cubicBezTo>
                    <a:pt x="112" y="260"/>
                    <a:pt x="111" y="349"/>
                    <a:pt x="109" y="361"/>
                  </a:cubicBezTo>
                  <a:cubicBezTo>
                    <a:pt x="107" y="373"/>
                    <a:pt x="109" y="377"/>
                    <a:pt x="113" y="378"/>
                  </a:cubicBezTo>
                  <a:cubicBezTo>
                    <a:pt x="116" y="379"/>
                    <a:pt x="137" y="377"/>
                    <a:pt x="144" y="373"/>
                  </a:cubicBezTo>
                  <a:cubicBezTo>
                    <a:pt x="151" y="370"/>
                    <a:pt x="164" y="371"/>
                    <a:pt x="164" y="371"/>
                  </a:cubicBezTo>
                  <a:cubicBezTo>
                    <a:pt x="164" y="371"/>
                    <a:pt x="160" y="261"/>
                    <a:pt x="161" y="245"/>
                  </a:cubicBezTo>
                  <a:cubicBezTo>
                    <a:pt x="165" y="237"/>
                    <a:pt x="164" y="222"/>
                    <a:pt x="161" y="217"/>
                  </a:cubicBezTo>
                  <a:cubicBezTo>
                    <a:pt x="160" y="199"/>
                    <a:pt x="164" y="111"/>
                    <a:pt x="164" y="87"/>
                  </a:cubicBezTo>
                  <a:cubicBezTo>
                    <a:pt x="164" y="62"/>
                    <a:pt x="159" y="20"/>
                    <a:pt x="159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Freeform 11"/>
            <p:cNvSpPr>
              <a:spLocks/>
            </p:cNvSpPr>
            <p:nvPr/>
          </p:nvSpPr>
          <p:spPr bwMode="auto">
            <a:xfrm>
              <a:off x="3086100" y="3535362"/>
              <a:ext cx="454025" cy="1401762"/>
            </a:xfrm>
            <a:custGeom>
              <a:avLst/>
              <a:gdLst>
                <a:gd name="T0" fmla="*/ 66060638 w 158"/>
                <a:gd name="T1" fmla="*/ 891112742 h 488"/>
                <a:gd name="T2" fmla="*/ 66060638 w 158"/>
                <a:gd name="T3" fmla="*/ 2147483646 h 488"/>
                <a:gd name="T4" fmla="*/ 82575078 w 158"/>
                <a:gd name="T5" fmla="*/ 2147483646 h 488"/>
                <a:gd name="T6" fmla="*/ 0 w 158"/>
                <a:gd name="T7" fmla="*/ 2147483646 h 488"/>
                <a:gd name="T8" fmla="*/ 355070539 w 158"/>
                <a:gd name="T9" fmla="*/ 2147483646 h 488"/>
                <a:gd name="T10" fmla="*/ 404613862 w 158"/>
                <a:gd name="T11" fmla="*/ 2147483646 h 488"/>
                <a:gd name="T12" fmla="*/ 404613862 w 158"/>
                <a:gd name="T13" fmla="*/ 2147483646 h 488"/>
                <a:gd name="T14" fmla="*/ 520217822 w 158"/>
                <a:gd name="T15" fmla="*/ 2147483646 h 488"/>
                <a:gd name="T16" fmla="*/ 544990920 w 158"/>
                <a:gd name="T17" fmla="*/ 2147483646 h 488"/>
                <a:gd name="T18" fmla="*/ 561505361 w 158"/>
                <a:gd name="T19" fmla="*/ 2147483646 h 488"/>
                <a:gd name="T20" fmla="*/ 578019802 w 158"/>
                <a:gd name="T21" fmla="*/ 1707966568 h 488"/>
                <a:gd name="T22" fmla="*/ 627565999 w 158"/>
                <a:gd name="T23" fmla="*/ 2147483646 h 488"/>
                <a:gd name="T24" fmla="*/ 627565999 w 158"/>
                <a:gd name="T25" fmla="*/ 2147483646 h 488"/>
                <a:gd name="T26" fmla="*/ 759684400 w 158"/>
                <a:gd name="T27" fmla="*/ 2147483646 h 488"/>
                <a:gd name="T28" fmla="*/ 726655518 w 158"/>
                <a:gd name="T29" fmla="*/ 2147483646 h 488"/>
                <a:gd name="T30" fmla="*/ 701882420 w 158"/>
                <a:gd name="T31" fmla="*/ 2147483646 h 488"/>
                <a:gd name="T32" fmla="*/ 850515262 w 158"/>
                <a:gd name="T33" fmla="*/ 2147483646 h 488"/>
                <a:gd name="T34" fmla="*/ 1222100242 w 158"/>
                <a:gd name="T35" fmla="*/ 2147483646 h 488"/>
                <a:gd name="T36" fmla="*/ 1222100242 w 158"/>
                <a:gd name="T37" fmla="*/ 2147483646 h 488"/>
                <a:gd name="T38" fmla="*/ 1180812703 w 158"/>
                <a:gd name="T39" fmla="*/ 2147483646 h 488"/>
                <a:gd name="T40" fmla="*/ 1139525163 w 158"/>
                <a:gd name="T41" fmla="*/ 2147483646 h 488"/>
                <a:gd name="T42" fmla="*/ 1296416663 w 158"/>
                <a:gd name="T43" fmla="*/ 1056132876 h 488"/>
                <a:gd name="T44" fmla="*/ 66060638 w 158"/>
                <a:gd name="T45" fmla="*/ 891112742 h 4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488">
                  <a:moveTo>
                    <a:pt x="8" y="108"/>
                  </a:moveTo>
                  <a:cubicBezTo>
                    <a:pt x="8" y="108"/>
                    <a:pt x="12" y="243"/>
                    <a:pt x="8" y="269"/>
                  </a:cubicBezTo>
                  <a:cubicBezTo>
                    <a:pt x="4" y="294"/>
                    <a:pt x="10" y="309"/>
                    <a:pt x="10" y="309"/>
                  </a:cubicBezTo>
                  <a:cubicBezTo>
                    <a:pt x="10" y="309"/>
                    <a:pt x="7" y="428"/>
                    <a:pt x="0" y="445"/>
                  </a:cubicBezTo>
                  <a:cubicBezTo>
                    <a:pt x="0" y="445"/>
                    <a:pt x="34" y="450"/>
                    <a:pt x="43" y="457"/>
                  </a:cubicBezTo>
                  <a:cubicBezTo>
                    <a:pt x="43" y="457"/>
                    <a:pt x="52" y="457"/>
                    <a:pt x="49" y="450"/>
                  </a:cubicBezTo>
                  <a:cubicBezTo>
                    <a:pt x="49" y="450"/>
                    <a:pt x="44" y="437"/>
                    <a:pt x="49" y="433"/>
                  </a:cubicBezTo>
                  <a:cubicBezTo>
                    <a:pt x="55" y="429"/>
                    <a:pt x="63" y="315"/>
                    <a:pt x="63" y="315"/>
                  </a:cubicBezTo>
                  <a:cubicBezTo>
                    <a:pt x="63" y="315"/>
                    <a:pt x="72" y="312"/>
                    <a:pt x="66" y="306"/>
                  </a:cubicBezTo>
                  <a:cubicBezTo>
                    <a:pt x="66" y="306"/>
                    <a:pt x="70" y="300"/>
                    <a:pt x="68" y="295"/>
                  </a:cubicBezTo>
                  <a:cubicBezTo>
                    <a:pt x="70" y="207"/>
                    <a:pt x="70" y="207"/>
                    <a:pt x="70" y="207"/>
                  </a:cubicBezTo>
                  <a:cubicBezTo>
                    <a:pt x="76" y="277"/>
                    <a:pt x="76" y="277"/>
                    <a:pt x="76" y="277"/>
                  </a:cubicBezTo>
                  <a:cubicBezTo>
                    <a:pt x="76" y="277"/>
                    <a:pt x="72" y="288"/>
                    <a:pt x="76" y="300"/>
                  </a:cubicBezTo>
                  <a:cubicBezTo>
                    <a:pt x="80" y="313"/>
                    <a:pt x="92" y="369"/>
                    <a:pt x="92" y="398"/>
                  </a:cubicBezTo>
                  <a:cubicBezTo>
                    <a:pt x="92" y="427"/>
                    <a:pt x="88" y="446"/>
                    <a:pt x="88" y="453"/>
                  </a:cubicBezTo>
                  <a:cubicBezTo>
                    <a:pt x="87" y="459"/>
                    <a:pt x="83" y="464"/>
                    <a:pt x="85" y="473"/>
                  </a:cubicBezTo>
                  <a:cubicBezTo>
                    <a:pt x="85" y="473"/>
                    <a:pt x="95" y="467"/>
                    <a:pt x="103" y="473"/>
                  </a:cubicBezTo>
                  <a:cubicBezTo>
                    <a:pt x="111" y="478"/>
                    <a:pt x="136" y="488"/>
                    <a:pt x="148" y="484"/>
                  </a:cubicBezTo>
                  <a:cubicBezTo>
                    <a:pt x="148" y="484"/>
                    <a:pt x="153" y="476"/>
                    <a:pt x="148" y="474"/>
                  </a:cubicBezTo>
                  <a:cubicBezTo>
                    <a:pt x="148" y="474"/>
                    <a:pt x="143" y="434"/>
                    <a:pt x="143" y="390"/>
                  </a:cubicBezTo>
                  <a:cubicBezTo>
                    <a:pt x="142" y="346"/>
                    <a:pt x="150" y="320"/>
                    <a:pt x="138" y="272"/>
                  </a:cubicBezTo>
                  <a:cubicBezTo>
                    <a:pt x="138" y="272"/>
                    <a:pt x="158" y="184"/>
                    <a:pt x="157" y="128"/>
                  </a:cubicBezTo>
                  <a:cubicBezTo>
                    <a:pt x="157" y="128"/>
                    <a:pt x="55" y="0"/>
                    <a:pt x="8" y="108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Freeform 12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6" name="Freeform 13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7" name="Freeform 14"/>
            <p:cNvSpPr>
              <a:spLocks/>
            </p:cNvSpPr>
            <p:nvPr/>
          </p:nvSpPr>
          <p:spPr bwMode="auto">
            <a:xfrm>
              <a:off x="1508125" y="2606675"/>
              <a:ext cx="381000" cy="1397000"/>
            </a:xfrm>
            <a:custGeom>
              <a:avLst/>
              <a:gdLst>
                <a:gd name="T0" fmla="*/ 524859250 w 132"/>
                <a:gd name="T1" fmla="*/ 82627088 h 486"/>
                <a:gd name="T2" fmla="*/ 266596091 w 132"/>
                <a:gd name="T3" fmla="*/ 702325940 h 486"/>
                <a:gd name="T4" fmla="*/ 266596091 w 132"/>
                <a:gd name="T5" fmla="*/ 1470753551 h 486"/>
                <a:gd name="T6" fmla="*/ 8330045 w 132"/>
                <a:gd name="T7" fmla="*/ 2147483646 h 486"/>
                <a:gd name="T8" fmla="*/ 933083432 w 132"/>
                <a:gd name="T9" fmla="*/ 2147483646 h 486"/>
                <a:gd name="T10" fmla="*/ 1074711523 w 132"/>
                <a:gd name="T11" fmla="*/ 2147483646 h 486"/>
                <a:gd name="T12" fmla="*/ 1074711523 w 132"/>
                <a:gd name="T13" fmla="*/ 404871296 h 486"/>
                <a:gd name="T14" fmla="*/ 524859250 w 132"/>
                <a:gd name="T15" fmla="*/ 82627088 h 4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486">
                  <a:moveTo>
                    <a:pt x="63" y="10"/>
                  </a:moveTo>
                  <a:cubicBezTo>
                    <a:pt x="63" y="10"/>
                    <a:pt x="30" y="46"/>
                    <a:pt x="32" y="85"/>
                  </a:cubicBezTo>
                  <a:cubicBezTo>
                    <a:pt x="34" y="124"/>
                    <a:pt x="40" y="156"/>
                    <a:pt x="32" y="178"/>
                  </a:cubicBezTo>
                  <a:cubicBezTo>
                    <a:pt x="24" y="200"/>
                    <a:pt x="0" y="386"/>
                    <a:pt x="1" y="442"/>
                  </a:cubicBezTo>
                  <a:cubicBezTo>
                    <a:pt x="1" y="442"/>
                    <a:pt x="46" y="486"/>
                    <a:pt x="112" y="464"/>
                  </a:cubicBezTo>
                  <a:cubicBezTo>
                    <a:pt x="112" y="464"/>
                    <a:pt x="132" y="433"/>
                    <a:pt x="129" y="408"/>
                  </a:cubicBezTo>
                  <a:cubicBezTo>
                    <a:pt x="126" y="382"/>
                    <a:pt x="129" y="49"/>
                    <a:pt x="129" y="49"/>
                  </a:cubicBezTo>
                  <a:cubicBezTo>
                    <a:pt x="129" y="49"/>
                    <a:pt x="109" y="0"/>
                    <a:pt x="63" y="1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Freeform 15"/>
            <p:cNvSpPr>
              <a:spLocks noEditPoints="1"/>
            </p:cNvSpPr>
            <p:nvPr/>
          </p:nvSpPr>
          <p:spPr bwMode="auto">
            <a:xfrm>
              <a:off x="1876425" y="3759200"/>
              <a:ext cx="3175" cy="82550"/>
            </a:xfrm>
            <a:custGeom>
              <a:avLst/>
              <a:gdLst>
                <a:gd name="T0" fmla="*/ 0 w 1"/>
                <a:gd name="T1" fmla="*/ 194467874 h 29"/>
                <a:gd name="T2" fmla="*/ 0 w 1"/>
                <a:gd name="T3" fmla="*/ 218777426 h 29"/>
                <a:gd name="T4" fmla="*/ 0 w 1"/>
                <a:gd name="T5" fmla="*/ 234982845 h 29"/>
                <a:gd name="T6" fmla="*/ 0 w 1"/>
                <a:gd name="T7" fmla="*/ 234982845 h 29"/>
                <a:gd name="T8" fmla="*/ 0 w 1"/>
                <a:gd name="T9" fmla="*/ 194467874 h 29"/>
                <a:gd name="T10" fmla="*/ 10080625 w 1"/>
                <a:gd name="T11" fmla="*/ 0 h 29"/>
                <a:gd name="T12" fmla="*/ 10080625 w 1"/>
                <a:gd name="T13" fmla="*/ 32410838 h 29"/>
                <a:gd name="T14" fmla="*/ 10080625 w 1"/>
                <a:gd name="T15" fmla="*/ 32410838 h 29"/>
                <a:gd name="T16" fmla="*/ 10080625 w 1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9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7"/>
                    <a:pt x="0" y="2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Freeform 16"/>
            <p:cNvSpPr>
              <a:spLocks noEditPoints="1"/>
            </p:cNvSpPr>
            <p:nvPr/>
          </p:nvSpPr>
          <p:spPr bwMode="auto">
            <a:xfrm>
              <a:off x="1698625" y="2652712"/>
              <a:ext cx="180975" cy="1184275"/>
            </a:xfrm>
            <a:custGeom>
              <a:avLst/>
              <a:gdLst>
                <a:gd name="T0" fmla="*/ 519872232 w 63"/>
                <a:gd name="T1" fmla="*/ 2147483646 h 412"/>
                <a:gd name="T2" fmla="*/ 511619198 w 63"/>
                <a:gd name="T3" fmla="*/ 2147483646 h 412"/>
                <a:gd name="T4" fmla="*/ 511619198 w 63"/>
                <a:gd name="T5" fmla="*/ 2147483646 h 412"/>
                <a:gd name="T6" fmla="*/ 511619198 w 63"/>
                <a:gd name="T7" fmla="*/ 2147483646 h 412"/>
                <a:gd name="T8" fmla="*/ 511619198 w 63"/>
                <a:gd name="T9" fmla="*/ 2147483646 h 412"/>
                <a:gd name="T10" fmla="*/ 511619198 w 63"/>
                <a:gd name="T11" fmla="*/ 2147483646 h 412"/>
                <a:gd name="T12" fmla="*/ 519872232 w 63"/>
                <a:gd name="T13" fmla="*/ 2147483646 h 412"/>
                <a:gd name="T14" fmla="*/ 519872232 w 63"/>
                <a:gd name="T15" fmla="*/ 2147483646 h 412"/>
                <a:gd name="T16" fmla="*/ 206297137 w 63"/>
                <a:gd name="T17" fmla="*/ 1338523944 h 412"/>
                <a:gd name="T18" fmla="*/ 156787548 w 63"/>
                <a:gd name="T19" fmla="*/ 1445933663 h 412"/>
                <a:gd name="T20" fmla="*/ 420850181 w 63"/>
                <a:gd name="T21" fmla="*/ 2147483646 h 412"/>
                <a:gd name="T22" fmla="*/ 511619198 w 63"/>
                <a:gd name="T23" fmla="*/ 2147483646 h 412"/>
                <a:gd name="T24" fmla="*/ 206297137 w 63"/>
                <a:gd name="T25" fmla="*/ 1338523944 h 412"/>
                <a:gd name="T26" fmla="*/ 272312795 w 63"/>
                <a:gd name="T27" fmla="*/ 1165010410 h 412"/>
                <a:gd name="T28" fmla="*/ 264062633 w 63"/>
                <a:gd name="T29" fmla="*/ 1189796826 h 412"/>
                <a:gd name="T30" fmla="*/ 280565830 w 63"/>
                <a:gd name="T31" fmla="*/ 1173271591 h 412"/>
                <a:gd name="T32" fmla="*/ 272312795 w 63"/>
                <a:gd name="T33" fmla="*/ 1165010410 h 412"/>
                <a:gd name="T34" fmla="*/ 49512462 w 63"/>
                <a:gd name="T35" fmla="*/ 0 h 412"/>
                <a:gd name="T36" fmla="*/ 0 w 63"/>
                <a:gd name="T37" fmla="*/ 24786416 h 412"/>
                <a:gd name="T38" fmla="*/ 49512462 w 63"/>
                <a:gd name="T39" fmla="*/ 107412593 h 412"/>
                <a:gd name="T40" fmla="*/ 66015658 w 63"/>
                <a:gd name="T41" fmla="*/ 107412593 h 412"/>
                <a:gd name="T42" fmla="*/ 107275086 w 63"/>
                <a:gd name="T43" fmla="*/ 107412593 h 412"/>
                <a:gd name="T44" fmla="*/ 49512462 w 63"/>
                <a:gd name="T45" fmla="*/ 0 h 4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412">
                  <a:moveTo>
                    <a:pt x="63" y="389"/>
                  </a:moveTo>
                  <a:cubicBezTo>
                    <a:pt x="62" y="403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1"/>
                    <a:pt x="62" y="410"/>
                    <a:pt x="62" y="409"/>
                  </a:cubicBezTo>
                  <a:cubicBezTo>
                    <a:pt x="62" y="405"/>
                    <a:pt x="63" y="398"/>
                    <a:pt x="63" y="389"/>
                  </a:cubicBezTo>
                  <a:cubicBezTo>
                    <a:pt x="63" y="389"/>
                    <a:pt x="63" y="389"/>
                    <a:pt x="63" y="389"/>
                  </a:cubicBezTo>
                  <a:moveTo>
                    <a:pt x="25" y="162"/>
                  </a:moveTo>
                  <a:cubicBezTo>
                    <a:pt x="19" y="175"/>
                    <a:pt x="19" y="175"/>
                    <a:pt x="19" y="17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33" y="141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141"/>
                    <a:pt x="34" y="141"/>
                    <a:pt x="33" y="141"/>
                  </a:cubicBezTo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3" y="7"/>
                    <a:pt x="6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9" y="6"/>
                    <a:pt x="6" y="0"/>
                    <a:pt x="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Freeform 17"/>
            <p:cNvSpPr>
              <a:spLocks/>
            </p:cNvSpPr>
            <p:nvPr/>
          </p:nvSpPr>
          <p:spPr bwMode="auto">
            <a:xfrm>
              <a:off x="1716087" y="2603500"/>
              <a:ext cx="201613" cy="1233487"/>
            </a:xfrm>
            <a:custGeom>
              <a:avLst/>
              <a:gdLst>
                <a:gd name="T0" fmla="*/ 0 w 70"/>
                <a:gd name="T1" fmla="*/ 140539886 h 429"/>
                <a:gd name="T2" fmla="*/ 199089957 w 70"/>
                <a:gd name="T3" fmla="*/ 710971556 h 429"/>
                <a:gd name="T4" fmla="*/ 99544979 w 70"/>
                <a:gd name="T5" fmla="*/ 934186699 h 429"/>
                <a:gd name="T6" fmla="*/ 207387772 w 70"/>
                <a:gd name="T7" fmla="*/ 1016856205 h 429"/>
                <a:gd name="T8" fmla="*/ 298637816 w 70"/>
                <a:gd name="T9" fmla="*/ 1215266471 h 429"/>
                <a:gd name="T10" fmla="*/ 149317468 w 70"/>
                <a:gd name="T11" fmla="*/ 1430212363 h 429"/>
                <a:gd name="T12" fmla="*/ 464545154 w 70"/>
                <a:gd name="T13" fmla="*/ 2147483646 h 429"/>
                <a:gd name="T14" fmla="*/ 464545154 w 70"/>
                <a:gd name="T15" fmla="*/ 388554156 h 429"/>
                <a:gd name="T16" fmla="*/ 0 w 70"/>
                <a:gd name="T17" fmla="*/ 140539886 h 4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429">
                  <a:moveTo>
                    <a:pt x="0" y="17"/>
                  </a:moveTo>
                  <a:cubicBezTo>
                    <a:pt x="0" y="17"/>
                    <a:pt x="31" y="72"/>
                    <a:pt x="24" y="86"/>
                  </a:cubicBezTo>
                  <a:cubicBezTo>
                    <a:pt x="17" y="101"/>
                    <a:pt x="12" y="113"/>
                    <a:pt x="12" y="11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70" y="144"/>
                    <a:pt x="56" y="47"/>
                  </a:cubicBezTo>
                  <a:cubicBezTo>
                    <a:pt x="40" y="0"/>
                    <a:pt x="12" y="10"/>
                    <a:pt x="0" y="17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Freeform 18"/>
            <p:cNvSpPr>
              <a:spLocks/>
            </p:cNvSpPr>
            <p:nvPr/>
          </p:nvSpPr>
          <p:spPr bwMode="auto">
            <a:xfrm>
              <a:off x="1893887" y="2767012"/>
              <a:ext cx="80963" cy="1000125"/>
            </a:xfrm>
            <a:custGeom>
              <a:avLst/>
              <a:gdLst>
                <a:gd name="T0" fmla="*/ 167220402 w 28"/>
                <a:gd name="T1" fmla="*/ 0 h 348"/>
                <a:gd name="T2" fmla="*/ 209023334 w 28"/>
                <a:gd name="T3" fmla="*/ 2007041079 h 348"/>
                <a:gd name="T4" fmla="*/ 217385655 w 28"/>
                <a:gd name="T5" fmla="*/ 2147483646 h 348"/>
                <a:gd name="T6" fmla="*/ 108692828 w 28"/>
                <a:gd name="T7" fmla="*/ 2147483646 h 348"/>
                <a:gd name="T8" fmla="*/ 0 w 28"/>
                <a:gd name="T9" fmla="*/ 2147483646 h 348"/>
                <a:gd name="T10" fmla="*/ 0 w 28"/>
                <a:gd name="T11" fmla="*/ 57814697 h 348"/>
                <a:gd name="T12" fmla="*/ 167220402 w 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48">
                  <a:moveTo>
                    <a:pt x="20" y="0"/>
                  </a:moveTo>
                  <a:cubicBezTo>
                    <a:pt x="20" y="0"/>
                    <a:pt x="28" y="165"/>
                    <a:pt x="25" y="243"/>
                  </a:cubicBezTo>
                  <a:cubicBezTo>
                    <a:pt x="22" y="321"/>
                    <a:pt x="26" y="329"/>
                    <a:pt x="26" y="32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5" y="57"/>
                    <a:pt x="0" y="7"/>
                  </a:cubicBezTo>
                  <a:cubicBezTo>
                    <a:pt x="6" y="3"/>
                    <a:pt x="14" y="1"/>
                    <a:pt x="20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Freeform 19"/>
            <p:cNvSpPr>
              <a:spLocks/>
            </p:cNvSpPr>
            <p:nvPr/>
          </p:nvSpPr>
          <p:spPr bwMode="auto">
            <a:xfrm>
              <a:off x="1957387" y="2609850"/>
              <a:ext cx="109538" cy="1319212"/>
            </a:xfrm>
            <a:custGeom>
              <a:avLst/>
              <a:gdLst>
                <a:gd name="T0" fmla="*/ 124639831 w 38"/>
                <a:gd name="T1" fmla="*/ 0 h 459"/>
                <a:gd name="T2" fmla="*/ 257587255 w 38"/>
                <a:gd name="T3" fmla="*/ 231293215 h 459"/>
                <a:gd name="T4" fmla="*/ 307441458 w 38"/>
                <a:gd name="T5" fmla="*/ 421282736 h 459"/>
                <a:gd name="T6" fmla="*/ 249276780 w 38"/>
                <a:gd name="T7" fmla="*/ 2147483646 h 459"/>
                <a:gd name="T8" fmla="*/ 265897730 w 38"/>
                <a:gd name="T9" fmla="*/ 2147483646 h 459"/>
                <a:gd name="T10" fmla="*/ 207730169 w 38"/>
                <a:gd name="T11" fmla="*/ 2147483646 h 459"/>
                <a:gd name="T12" fmla="*/ 166186441 w 38"/>
                <a:gd name="T13" fmla="*/ 2147483646 h 459"/>
                <a:gd name="T14" fmla="*/ 83093221 w 38"/>
                <a:gd name="T15" fmla="*/ 82604514 h 459"/>
                <a:gd name="T16" fmla="*/ 124639831 w 38"/>
                <a:gd name="T17" fmla="*/ 0 h 4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459">
                  <a:moveTo>
                    <a:pt x="15" y="0"/>
                  </a:moveTo>
                  <a:cubicBezTo>
                    <a:pt x="15" y="0"/>
                    <a:pt x="34" y="21"/>
                    <a:pt x="31" y="28"/>
                  </a:cubicBezTo>
                  <a:cubicBezTo>
                    <a:pt x="34" y="33"/>
                    <a:pt x="37" y="39"/>
                    <a:pt x="37" y="51"/>
                  </a:cubicBezTo>
                  <a:cubicBezTo>
                    <a:pt x="38" y="63"/>
                    <a:pt x="29" y="270"/>
                    <a:pt x="30" y="295"/>
                  </a:cubicBezTo>
                  <a:cubicBezTo>
                    <a:pt x="30" y="321"/>
                    <a:pt x="26" y="427"/>
                    <a:pt x="32" y="454"/>
                  </a:cubicBezTo>
                  <a:cubicBezTo>
                    <a:pt x="32" y="454"/>
                    <a:pt x="29" y="458"/>
                    <a:pt x="25" y="459"/>
                  </a:cubicBezTo>
                  <a:cubicBezTo>
                    <a:pt x="20" y="459"/>
                    <a:pt x="20" y="459"/>
                    <a:pt x="20" y="459"/>
                  </a:cubicBezTo>
                  <a:cubicBezTo>
                    <a:pt x="20" y="459"/>
                    <a:pt x="0" y="95"/>
                    <a:pt x="10" y="10"/>
                  </a:cubicBezTo>
                  <a:cubicBezTo>
                    <a:pt x="10" y="5"/>
                    <a:pt x="14" y="3"/>
                    <a:pt x="15" y="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Freeform 20"/>
            <p:cNvSpPr>
              <a:spLocks noEditPoints="1"/>
            </p:cNvSpPr>
            <p:nvPr/>
          </p:nvSpPr>
          <p:spPr bwMode="auto">
            <a:xfrm>
              <a:off x="1985962" y="2659062"/>
              <a:ext cx="63500" cy="361950"/>
            </a:xfrm>
            <a:custGeom>
              <a:avLst/>
              <a:gdLst>
                <a:gd name="T0" fmla="*/ 166621114 w 22"/>
                <a:gd name="T1" fmla="*/ 338328454 h 126"/>
                <a:gd name="T2" fmla="*/ 83312000 w 22"/>
                <a:gd name="T3" fmla="*/ 445603539 h 126"/>
                <a:gd name="T4" fmla="*/ 108305023 w 22"/>
                <a:gd name="T5" fmla="*/ 478612805 h 126"/>
                <a:gd name="T6" fmla="*/ 183284091 w 22"/>
                <a:gd name="T7" fmla="*/ 379587881 h 126"/>
                <a:gd name="T8" fmla="*/ 166621114 w 22"/>
                <a:gd name="T9" fmla="*/ 338328454 h 126"/>
                <a:gd name="T10" fmla="*/ 0 w 22"/>
                <a:gd name="T11" fmla="*/ 0 h 126"/>
                <a:gd name="T12" fmla="*/ 0 w 22"/>
                <a:gd name="T13" fmla="*/ 8253035 h 126"/>
                <a:gd name="T14" fmla="*/ 8330045 w 22"/>
                <a:gd name="T15" fmla="*/ 1039744464 h 126"/>
                <a:gd name="T16" fmla="*/ 0 w 22"/>
                <a:gd name="T17" fmla="*/ 0 h 126"/>
                <a:gd name="T18" fmla="*/ 0 w 22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26">
                  <a:moveTo>
                    <a:pt x="20" y="41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1" y="74"/>
                    <a:pt x="1" y="126"/>
                  </a:cubicBezTo>
                  <a:cubicBezTo>
                    <a:pt x="1" y="80"/>
                    <a:pt x="0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Freeform 21"/>
            <p:cNvSpPr>
              <a:spLocks/>
            </p:cNvSpPr>
            <p:nvPr/>
          </p:nvSpPr>
          <p:spPr bwMode="auto">
            <a:xfrm>
              <a:off x="2060575" y="2905125"/>
              <a:ext cx="0" cy="6350"/>
            </a:xfrm>
            <a:custGeom>
              <a:avLst/>
              <a:gdLst>
                <a:gd name="T0" fmla="*/ 0 h 2"/>
                <a:gd name="T1" fmla="*/ 20161250 h 2"/>
                <a:gd name="T2" fmla="*/ 10080625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Freeform 22"/>
            <p:cNvSpPr>
              <a:spLocks/>
            </p:cNvSpPr>
            <p:nvPr/>
          </p:nvSpPr>
          <p:spPr bwMode="auto">
            <a:xfrm>
              <a:off x="1985962" y="3233737"/>
              <a:ext cx="0" cy="28575"/>
            </a:xfrm>
            <a:custGeom>
              <a:avLst/>
              <a:gdLst>
                <a:gd name="T0" fmla="*/ 0 h 10"/>
                <a:gd name="T1" fmla="*/ 57158573 h 10"/>
                <a:gd name="T2" fmla="*/ 81653063 h 10"/>
                <a:gd name="T3" fmla="*/ 0 h 10"/>
                <a:gd name="T4" fmla="*/ 0 h 1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Freeform 23"/>
            <p:cNvSpPr>
              <a:spLocks noEditPoints="1"/>
            </p:cNvSpPr>
            <p:nvPr/>
          </p:nvSpPr>
          <p:spPr bwMode="auto">
            <a:xfrm>
              <a:off x="2009775" y="2901950"/>
              <a:ext cx="50800" cy="903287"/>
            </a:xfrm>
            <a:custGeom>
              <a:avLst/>
              <a:gdLst>
                <a:gd name="T0" fmla="*/ 39824378 w 18"/>
                <a:gd name="T1" fmla="*/ 1017880750 h 314"/>
                <a:gd name="T2" fmla="*/ 0 w 18"/>
                <a:gd name="T3" fmla="*/ 2147483646 h 314"/>
                <a:gd name="T4" fmla="*/ 0 w 18"/>
                <a:gd name="T5" fmla="*/ 2147483646 h 314"/>
                <a:gd name="T6" fmla="*/ 0 w 18"/>
                <a:gd name="T7" fmla="*/ 2147483646 h 314"/>
                <a:gd name="T8" fmla="*/ 39824378 w 18"/>
                <a:gd name="T9" fmla="*/ 1017880750 h 314"/>
                <a:gd name="T10" fmla="*/ 39824378 w 18"/>
                <a:gd name="T11" fmla="*/ 1017880750 h 314"/>
                <a:gd name="T12" fmla="*/ 135404578 w 18"/>
                <a:gd name="T13" fmla="*/ 0 h 314"/>
                <a:gd name="T14" fmla="*/ 55755822 w 18"/>
                <a:gd name="T15" fmla="*/ 463426505 h 314"/>
                <a:gd name="T16" fmla="*/ 63720133 w 18"/>
                <a:gd name="T17" fmla="*/ 471699923 h 314"/>
                <a:gd name="T18" fmla="*/ 143368889 w 18"/>
                <a:gd name="T19" fmla="*/ 24826009 h 314"/>
                <a:gd name="T20" fmla="*/ 143368889 w 18"/>
                <a:gd name="T21" fmla="*/ 8276295 h 314"/>
                <a:gd name="T22" fmla="*/ 135404578 w 18"/>
                <a:gd name="T23" fmla="*/ 0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314">
                  <a:moveTo>
                    <a:pt x="5" y="123"/>
                  </a:moveTo>
                  <a:cubicBezTo>
                    <a:pt x="5" y="186"/>
                    <a:pt x="4" y="286"/>
                    <a:pt x="0" y="308"/>
                  </a:cubicBezTo>
                  <a:cubicBezTo>
                    <a:pt x="0" y="308"/>
                    <a:pt x="0" y="307"/>
                    <a:pt x="0" y="30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289"/>
                    <a:pt x="5" y="184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moveTo>
                    <a:pt x="17" y="0"/>
                  </a:moveTo>
                  <a:cubicBezTo>
                    <a:pt x="15" y="11"/>
                    <a:pt x="10" y="36"/>
                    <a:pt x="7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11" y="35"/>
                    <a:pt x="16" y="10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Freeform 24"/>
            <p:cNvSpPr>
              <a:spLocks/>
            </p:cNvSpPr>
            <p:nvPr/>
          </p:nvSpPr>
          <p:spPr bwMode="auto">
            <a:xfrm>
              <a:off x="1978025" y="2635250"/>
              <a:ext cx="82550" cy="1152525"/>
            </a:xfrm>
            <a:custGeom>
              <a:avLst/>
              <a:gdLst>
                <a:gd name="T0" fmla="*/ 24309552 w 29"/>
                <a:gd name="T1" fmla="*/ 0 h 401"/>
                <a:gd name="T2" fmla="*/ 202572007 w 29"/>
                <a:gd name="T3" fmla="*/ 379988355 h 401"/>
                <a:gd name="T4" fmla="*/ 105336647 w 29"/>
                <a:gd name="T5" fmla="*/ 512157967 h 401"/>
                <a:gd name="T6" fmla="*/ 234982845 w 29"/>
                <a:gd name="T7" fmla="*/ 718672628 h 401"/>
                <a:gd name="T8" fmla="*/ 137747484 w 29"/>
                <a:gd name="T9" fmla="*/ 1363000208 h 401"/>
                <a:gd name="T10" fmla="*/ 89131228 w 29"/>
                <a:gd name="T11" fmla="*/ 2147483646 h 401"/>
                <a:gd name="T12" fmla="*/ 24309552 w 29"/>
                <a:gd name="T13" fmla="*/ 1577775110 h 401"/>
                <a:gd name="T14" fmla="*/ 24309552 w 29"/>
                <a:gd name="T15" fmla="*/ 0 h 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01">
                  <a:moveTo>
                    <a:pt x="3" y="0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18" y="140"/>
                    <a:pt x="17" y="165"/>
                  </a:cubicBezTo>
                  <a:cubicBezTo>
                    <a:pt x="15" y="191"/>
                    <a:pt x="17" y="371"/>
                    <a:pt x="11" y="401"/>
                  </a:cubicBezTo>
                  <a:cubicBezTo>
                    <a:pt x="11" y="401"/>
                    <a:pt x="0" y="217"/>
                    <a:pt x="3" y="191"/>
                  </a:cubicBezTo>
                  <a:cubicBezTo>
                    <a:pt x="5" y="165"/>
                    <a:pt x="3" y="0"/>
                    <a:pt x="3" y="0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Freeform 25"/>
            <p:cNvSpPr>
              <a:spLocks/>
            </p:cNvSpPr>
            <p:nvPr/>
          </p:nvSpPr>
          <p:spPr bwMode="auto">
            <a:xfrm>
              <a:off x="1690687" y="2486025"/>
              <a:ext cx="322263" cy="252412"/>
            </a:xfrm>
            <a:custGeom>
              <a:avLst/>
              <a:gdLst>
                <a:gd name="T0" fmla="*/ 273209968 w 112"/>
                <a:gd name="T1" fmla="*/ 24681878 h 88"/>
                <a:gd name="T2" fmla="*/ 16559139 w 112"/>
                <a:gd name="T3" fmla="*/ 115180185 h 88"/>
                <a:gd name="T4" fmla="*/ 0 w 112"/>
                <a:gd name="T5" fmla="*/ 394907179 h 88"/>
                <a:gd name="T6" fmla="*/ 538144682 w 112"/>
                <a:gd name="T7" fmla="*/ 723997929 h 88"/>
                <a:gd name="T8" fmla="*/ 662331031 w 112"/>
                <a:gd name="T9" fmla="*/ 312635209 h 88"/>
                <a:gd name="T10" fmla="*/ 803076519 w 112"/>
                <a:gd name="T11" fmla="*/ 584135866 h 88"/>
                <a:gd name="T12" fmla="*/ 927262868 w 112"/>
                <a:gd name="T13" fmla="*/ 394907179 h 88"/>
                <a:gd name="T14" fmla="*/ 902425598 w 112"/>
                <a:gd name="T15" fmla="*/ 172773146 h 88"/>
                <a:gd name="T16" fmla="*/ 761680110 w 112"/>
                <a:gd name="T17" fmla="*/ 98727512 h 88"/>
                <a:gd name="T18" fmla="*/ 273209968 w 112"/>
                <a:gd name="T19" fmla="*/ 2468187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8">
                  <a:moveTo>
                    <a:pt x="33" y="3"/>
                  </a:moveTo>
                  <a:cubicBezTo>
                    <a:pt x="33" y="3"/>
                    <a:pt x="10" y="2"/>
                    <a:pt x="2" y="14"/>
                  </a:cubicBezTo>
                  <a:cubicBezTo>
                    <a:pt x="2" y="14"/>
                    <a:pt x="3" y="40"/>
                    <a:pt x="0" y="48"/>
                  </a:cubicBezTo>
                  <a:cubicBezTo>
                    <a:pt x="0" y="48"/>
                    <a:pt x="51" y="52"/>
                    <a:pt x="65" y="8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1"/>
                    <a:pt x="105" y="52"/>
                    <a:pt x="112" y="48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99" y="17"/>
                    <a:pt x="92" y="12"/>
                  </a:cubicBezTo>
                  <a:cubicBezTo>
                    <a:pt x="84" y="7"/>
                    <a:pt x="67" y="0"/>
                    <a:pt x="33" y="3"/>
                  </a:cubicBezTo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Freeform 26"/>
            <p:cNvSpPr>
              <a:spLocks/>
            </p:cNvSpPr>
            <p:nvPr/>
          </p:nvSpPr>
          <p:spPr bwMode="auto">
            <a:xfrm>
              <a:off x="1776412" y="2414587"/>
              <a:ext cx="144463" cy="174625"/>
            </a:xfrm>
            <a:custGeom>
              <a:avLst/>
              <a:gdLst>
                <a:gd name="T0" fmla="*/ 0 w 50"/>
                <a:gd name="T1" fmla="*/ 0 h 61"/>
                <a:gd name="T2" fmla="*/ 58435284 w 50"/>
                <a:gd name="T3" fmla="*/ 409753268 h 61"/>
                <a:gd name="T4" fmla="*/ 342261740 w 50"/>
                <a:gd name="T5" fmla="*/ 499899846 h 61"/>
                <a:gd name="T6" fmla="*/ 417391167 w 50"/>
                <a:gd name="T7" fmla="*/ 98339639 h 61"/>
                <a:gd name="T8" fmla="*/ 0 w 5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61">
                  <a:moveTo>
                    <a:pt x="0" y="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15" y="58"/>
                    <a:pt x="41" y="61"/>
                  </a:cubicBezTo>
                  <a:cubicBezTo>
                    <a:pt x="50" y="12"/>
                    <a:pt x="50" y="12"/>
                    <a:pt x="5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Freeform 27"/>
            <p:cNvSpPr>
              <a:spLocks/>
            </p:cNvSpPr>
            <p:nvPr/>
          </p:nvSpPr>
          <p:spPr bwMode="auto">
            <a:xfrm>
              <a:off x="2041525" y="3362325"/>
              <a:ext cx="155575" cy="327025"/>
            </a:xfrm>
            <a:custGeom>
              <a:avLst/>
              <a:gdLst>
                <a:gd name="T0" fmla="*/ 5040313 w 98"/>
                <a:gd name="T1" fmla="*/ 0 h 206"/>
                <a:gd name="T2" fmla="*/ 246975313 w 98"/>
                <a:gd name="T3" fmla="*/ 383063750 h 206"/>
                <a:gd name="T4" fmla="*/ 63004700 w 98"/>
                <a:gd name="T5" fmla="*/ 519152188 h 206"/>
                <a:gd name="T6" fmla="*/ 0 w 98"/>
                <a:gd name="T7" fmla="*/ 420866888 h 206"/>
                <a:gd name="T8" fmla="*/ 5040313 w 98"/>
                <a:gd name="T9" fmla="*/ 0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06">
                  <a:moveTo>
                    <a:pt x="2" y="0"/>
                  </a:moveTo>
                  <a:lnTo>
                    <a:pt x="98" y="152"/>
                  </a:lnTo>
                  <a:lnTo>
                    <a:pt x="25" y="206"/>
                  </a:lnTo>
                  <a:lnTo>
                    <a:pt x="0" y="1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Freeform 28"/>
            <p:cNvSpPr>
              <a:spLocks/>
            </p:cNvSpPr>
            <p:nvPr/>
          </p:nvSpPr>
          <p:spPr bwMode="auto">
            <a:xfrm>
              <a:off x="1652587" y="2598737"/>
              <a:ext cx="584200" cy="711200"/>
            </a:xfrm>
            <a:custGeom>
              <a:avLst/>
              <a:gdLst>
                <a:gd name="T0" fmla="*/ 0 w 203"/>
                <a:gd name="T1" fmla="*/ 542780384 h 248"/>
                <a:gd name="T2" fmla="*/ 1648103024 w 203"/>
                <a:gd name="T3" fmla="*/ 2039538065 h 248"/>
                <a:gd name="T4" fmla="*/ 1681229754 w 203"/>
                <a:gd name="T5" fmla="*/ 1628341152 h 248"/>
                <a:gd name="T6" fmla="*/ 380967468 w 203"/>
                <a:gd name="T7" fmla="*/ 402972229 h 248"/>
                <a:gd name="T8" fmla="*/ 0 w 203"/>
                <a:gd name="T9" fmla="*/ 542780384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48">
                  <a:moveTo>
                    <a:pt x="0" y="66"/>
                  </a:moveTo>
                  <a:cubicBezTo>
                    <a:pt x="0" y="66"/>
                    <a:pt x="52" y="238"/>
                    <a:pt x="199" y="248"/>
                  </a:cubicBezTo>
                  <a:cubicBezTo>
                    <a:pt x="203" y="198"/>
                    <a:pt x="203" y="198"/>
                    <a:pt x="203" y="198"/>
                  </a:cubicBezTo>
                  <a:cubicBezTo>
                    <a:pt x="203" y="198"/>
                    <a:pt x="85" y="166"/>
                    <a:pt x="46" y="49"/>
                  </a:cubicBezTo>
                  <a:cubicBezTo>
                    <a:pt x="46" y="49"/>
                    <a:pt x="19" y="0"/>
                    <a:pt x="0" y="66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Freeform 29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Freeform 30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4" name="Freeform 31"/>
            <p:cNvSpPr>
              <a:spLocks/>
            </p:cNvSpPr>
            <p:nvPr/>
          </p:nvSpPr>
          <p:spPr bwMode="auto">
            <a:xfrm>
              <a:off x="2063750" y="3582987"/>
              <a:ext cx="190500" cy="195262"/>
            </a:xfrm>
            <a:custGeom>
              <a:avLst/>
              <a:gdLst>
                <a:gd name="T0" fmla="*/ 0 w 66"/>
                <a:gd name="T1" fmla="*/ 329820490 h 68"/>
                <a:gd name="T2" fmla="*/ 383231159 w 66"/>
                <a:gd name="T3" fmla="*/ 32982049 h 68"/>
                <a:gd name="T4" fmla="*/ 424887159 w 66"/>
                <a:gd name="T5" fmla="*/ 0 h 68"/>
                <a:gd name="T6" fmla="*/ 549852273 w 66"/>
                <a:gd name="T7" fmla="*/ 329820490 h 68"/>
                <a:gd name="T8" fmla="*/ 158291068 w 66"/>
                <a:gd name="T9" fmla="*/ 560694833 h 68"/>
                <a:gd name="T10" fmla="*/ 0 w 66"/>
                <a:gd name="T11" fmla="*/ 32982049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68">
                  <a:moveTo>
                    <a:pt x="0" y="4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8" y="30"/>
                    <a:pt x="66" y="4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5" y="45"/>
                    <a:pt x="0" y="40"/>
                  </a:cubicBez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1836737" y="3813175"/>
              <a:ext cx="177800" cy="115887"/>
            </a:xfrm>
            <a:custGeom>
              <a:avLst/>
              <a:gdLst>
                <a:gd name="T0" fmla="*/ 13 w 62"/>
                <a:gd name="T1" fmla="*/ 10 h 40"/>
                <a:gd name="T2" fmla="*/ 60 w 62"/>
                <a:gd name="T3" fmla="*/ 0 h 40"/>
                <a:gd name="T4" fmla="*/ 62 w 62"/>
                <a:gd name="T5" fmla="*/ 25 h 40"/>
                <a:gd name="T6" fmla="*/ 0 w 62"/>
                <a:gd name="T7" fmla="*/ 40 h 40"/>
                <a:gd name="T8" fmla="*/ 13 w 62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13" y="10"/>
                  </a:moveTo>
                  <a:cubicBezTo>
                    <a:pt x="13" y="10"/>
                    <a:pt x="41" y="10"/>
                    <a:pt x="60" y="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50" y="40"/>
                    <a:pt x="0" y="40"/>
                  </a:cubicBezTo>
                  <a:cubicBezTo>
                    <a:pt x="0" y="40"/>
                    <a:pt x="11" y="19"/>
                    <a:pt x="13" y="1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7 h 74"/>
                <a:gd name="T2" fmla="*/ 7 w 52"/>
                <a:gd name="T3" fmla="*/ 74 h 74"/>
                <a:gd name="T4" fmla="*/ 52 w 52"/>
                <a:gd name="T5" fmla="*/ 63 h 74"/>
                <a:gd name="T6" fmla="*/ 43 w 52"/>
                <a:gd name="T7" fmla="*/ 0 h 74"/>
                <a:gd name="T8" fmla="*/ 0 w 52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687" name="Freeform 34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17641888 h 74"/>
                <a:gd name="T2" fmla="*/ 17641888 w 52"/>
                <a:gd name="T3" fmla="*/ 186491563 h 74"/>
                <a:gd name="T4" fmla="*/ 131048125 w 52"/>
                <a:gd name="T5" fmla="*/ 158770638 h 74"/>
                <a:gd name="T6" fmla="*/ 108367513 w 52"/>
                <a:gd name="T7" fmla="*/ 0 h 74"/>
                <a:gd name="T8" fmla="*/ 0 w 52"/>
                <a:gd name="T9" fmla="*/ 1764188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8" name="Freeform 35"/>
            <p:cNvSpPr>
              <a:spLocks/>
            </p:cNvSpPr>
            <p:nvPr/>
          </p:nvSpPr>
          <p:spPr bwMode="auto">
            <a:xfrm>
              <a:off x="2159000" y="3763962"/>
              <a:ext cx="163513" cy="152400"/>
            </a:xfrm>
            <a:custGeom>
              <a:avLst/>
              <a:gdLst>
                <a:gd name="T0" fmla="*/ 0 w 57"/>
                <a:gd name="T1" fmla="*/ 140561683 h 53"/>
                <a:gd name="T2" fmla="*/ 82290069 w 57"/>
                <a:gd name="T3" fmla="*/ 396881230 h 53"/>
                <a:gd name="T4" fmla="*/ 148125566 w 57"/>
                <a:gd name="T5" fmla="*/ 396881230 h 53"/>
                <a:gd name="T6" fmla="*/ 222188349 w 57"/>
                <a:gd name="T7" fmla="*/ 396881230 h 53"/>
                <a:gd name="T8" fmla="*/ 222188349 w 57"/>
                <a:gd name="T9" fmla="*/ 372074536 h 53"/>
                <a:gd name="T10" fmla="*/ 353853607 w 57"/>
                <a:gd name="T11" fmla="*/ 355537698 h 53"/>
                <a:gd name="T12" fmla="*/ 460831270 w 57"/>
                <a:gd name="T13" fmla="*/ 305927185 h 53"/>
                <a:gd name="T14" fmla="*/ 427916390 w 57"/>
                <a:gd name="T15" fmla="*/ 206709034 h 53"/>
                <a:gd name="T16" fmla="*/ 246873075 w 57"/>
                <a:gd name="T17" fmla="*/ 8266981 h 53"/>
                <a:gd name="T18" fmla="*/ 0 w 57"/>
                <a:gd name="T19" fmla="*/ 1405616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53">
                  <a:moveTo>
                    <a:pt x="0" y="17"/>
                  </a:moveTo>
                  <a:cubicBezTo>
                    <a:pt x="0" y="17"/>
                    <a:pt x="0" y="44"/>
                    <a:pt x="10" y="48"/>
                  </a:cubicBezTo>
                  <a:cubicBezTo>
                    <a:pt x="10" y="48"/>
                    <a:pt x="16" y="51"/>
                    <a:pt x="18" y="48"/>
                  </a:cubicBezTo>
                  <a:cubicBezTo>
                    <a:pt x="18" y="48"/>
                    <a:pt x="23" y="53"/>
                    <a:pt x="27" y="48"/>
                  </a:cubicBezTo>
                  <a:cubicBezTo>
                    <a:pt x="30" y="43"/>
                    <a:pt x="27" y="45"/>
                    <a:pt x="27" y="45"/>
                  </a:cubicBezTo>
                  <a:cubicBezTo>
                    <a:pt x="27" y="45"/>
                    <a:pt x="35" y="51"/>
                    <a:pt x="43" y="43"/>
                  </a:cubicBezTo>
                  <a:cubicBezTo>
                    <a:pt x="43" y="43"/>
                    <a:pt x="53" y="46"/>
                    <a:pt x="56" y="37"/>
                  </a:cubicBezTo>
                  <a:cubicBezTo>
                    <a:pt x="56" y="37"/>
                    <a:pt x="57" y="34"/>
                    <a:pt x="52" y="25"/>
                  </a:cubicBezTo>
                  <a:cubicBezTo>
                    <a:pt x="48" y="15"/>
                    <a:pt x="46" y="2"/>
                    <a:pt x="30" y="1"/>
                  </a:cubicBezTo>
                  <a:cubicBezTo>
                    <a:pt x="15" y="0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Freeform 36"/>
            <p:cNvSpPr>
              <a:spLocks/>
            </p:cNvSpPr>
            <p:nvPr/>
          </p:nvSpPr>
          <p:spPr bwMode="auto">
            <a:xfrm>
              <a:off x="2127250" y="3698875"/>
              <a:ext cx="222250" cy="166687"/>
            </a:xfrm>
            <a:custGeom>
              <a:avLst/>
              <a:gdLst>
                <a:gd name="T0" fmla="*/ 24993023 w 77"/>
                <a:gd name="T1" fmla="*/ 198225330 h 58"/>
                <a:gd name="T2" fmla="*/ 24993023 w 77"/>
                <a:gd name="T3" fmla="*/ 330376508 h 58"/>
                <a:gd name="T4" fmla="*/ 274926136 w 77"/>
                <a:gd name="T5" fmla="*/ 297337995 h 58"/>
                <a:gd name="T6" fmla="*/ 399891250 w 77"/>
                <a:gd name="T7" fmla="*/ 280818738 h 58"/>
                <a:gd name="T8" fmla="*/ 616501295 w 77"/>
                <a:gd name="T9" fmla="*/ 404710288 h 58"/>
                <a:gd name="T10" fmla="*/ 616501295 w 77"/>
                <a:gd name="T11" fmla="*/ 330376508 h 58"/>
                <a:gd name="T12" fmla="*/ 508196273 w 77"/>
                <a:gd name="T13" fmla="*/ 123891550 h 58"/>
                <a:gd name="T14" fmla="*/ 366568182 w 77"/>
                <a:gd name="T15" fmla="*/ 0 h 58"/>
                <a:gd name="T16" fmla="*/ 24993023 w 77"/>
                <a:gd name="T17" fmla="*/ 19822533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58">
                  <a:moveTo>
                    <a:pt x="3" y="24"/>
                  </a:moveTo>
                  <a:cubicBezTo>
                    <a:pt x="3" y="24"/>
                    <a:pt x="0" y="34"/>
                    <a:pt x="3" y="40"/>
                  </a:cubicBezTo>
                  <a:cubicBezTo>
                    <a:pt x="6" y="46"/>
                    <a:pt x="25" y="44"/>
                    <a:pt x="33" y="36"/>
                  </a:cubicBezTo>
                  <a:cubicBezTo>
                    <a:pt x="33" y="36"/>
                    <a:pt x="41" y="37"/>
                    <a:pt x="48" y="34"/>
                  </a:cubicBezTo>
                  <a:cubicBezTo>
                    <a:pt x="48" y="34"/>
                    <a:pt x="57" y="58"/>
                    <a:pt x="74" y="49"/>
                  </a:cubicBezTo>
                  <a:cubicBezTo>
                    <a:pt x="74" y="49"/>
                    <a:pt x="77" y="43"/>
                    <a:pt x="74" y="40"/>
                  </a:cubicBezTo>
                  <a:cubicBezTo>
                    <a:pt x="71" y="37"/>
                    <a:pt x="61" y="23"/>
                    <a:pt x="61" y="15"/>
                  </a:cubicBezTo>
                  <a:cubicBezTo>
                    <a:pt x="62" y="6"/>
                    <a:pt x="44" y="0"/>
                    <a:pt x="44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Freeform 37"/>
            <p:cNvSpPr>
              <a:spLocks/>
            </p:cNvSpPr>
            <p:nvPr/>
          </p:nvSpPr>
          <p:spPr bwMode="auto">
            <a:xfrm>
              <a:off x="2320925" y="3778250"/>
              <a:ext cx="82550" cy="141287"/>
            </a:xfrm>
            <a:custGeom>
              <a:avLst/>
              <a:gdLst>
                <a:gd name="T0" fmla="*/ 170161169 w 29"/>
                <a:gd name="T1" fmla="*/ 0 h 49"/>
                <a:gd name="T2" fmla="*/ 226878712 w 29"/>
                <a:gd name="T3" fmla="*/ 66511576 h 49"/>
                <a:gd name="T4" fmla="*/ 226878712 w 29"/>
                <a:gd name="T5" fmla="*/ 407388089 h 49"/>
                <a:gd name="T6" fmla="*/ 170161169 w 29"/>
                <a:gd name="T7" fmla="*/ 407388089 h 49"/>
                <a:gd name="T8" fmla="*/ 137747484 w 29"/>
                <a:gd name="T9" fmla="*/ 141338901 h 49"/>
                <a:gd name="T10" fmla="*/ 64821676 w 29"/>
                <a:gd name="T11" fmla="*/ 141338901 h 49"/>
                <a:gd name="T12" fmla="*/ 0 w 29"/>
                <a:gd name="T13" fmla="*/ 24941481 h 49"/>
                <a:gd name="T14" fmla="*/ 170161169 w 29"/>
                <a:gd name="T15" fmla="*/ 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cubicBezTo>
                    <a:pt x="21" y="0"/>
                    <a:pt x="27" y="5"/>
                    <a:pt x="28" y="8"/>
                  </a:cubicBezTo>
                  <a:cubicBezTo>
                    <a:pt x="29" y="11"/>
                    <a:pt x="29" y="37"/>
                    <a:pt x="28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24"/>
                    <a:pt x="17" y="17"/>
                  </a:cubicBezTo>
                  <a:cubicBezTo>
                    <a:pt x="17" y="17"/>
                    <a:pt x="15" y="15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Freeform 38"/>
            <p:cNvSpPr>
              <a:spLocks/>
            </p:cNvSpPr>
            <p:nvPr/>
          </p:nvSpPr>
          <p:spPr bwMode="auto">
            <a:xfrm>
              <a:off x="2095500" y="3824287"/>
              <a:ext cx="69850" cy="123825"/>
            </a:xfrm>
            <a:custGeom>
              <a:avLst/>
              <a:gdLst>
                <a:gd name="T0" fmla="*/ 186351069 w 24"/>
                <a:gd name="T1" fmla="*/ 0 h 43"/>
                <a:gd name="T2" fmla="*/ 0 w 24"/>
                <a:gd name="T3" fmla="*/ 58048008 h 43"/>
                <a:gd name="T4" fmla="*/ 50824606 w 24"/>
                <a:gd name="T5" fmla="*/ 356572805 h 43"/>
                <a:gd name="T6" fmla="*/ 143998685 w 24"/>
                <a:gd name="T7" fmla="*/ 356572805 h 43"/>
                <a:gd name="T8" fmla="*/ 110115615 w 24"/>
                <a:gd name="T9" fmla="*/ 190725056 h 43"/>
                <a:gd name="T10" fmla="*/ 203292604 w 24"/>
                <a:gd name="T11" fmla="*/ 99509226 h 43"/>
                <a:gd name="T12" fmla="*/ 186351069 w 24"/>
                <a:gd name="T13" fmla="*/ 0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43">
                  <a:moveTo>
                    <a:pt x="22" y="0"/>
                  </a:moveTo>
                  <a:cubicBezTo>
                    <a:pt x="22" y="0"/>
                    <a:pt x="7" y="2"/>
                    <a:pt x="0" y="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0" y="15"/>
                    <a:pt x="24" y="1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Freeform 39"/>
            <p:cNvSpPr>
              <a:spLocks/>
            </p:cNvSpPr>
            <p:nvPr/>
          </p:nvSpPr>
          <p:spPr bwMode="auto">
            <a:xfrm>
              <a:off x="2360612" y="3192462"/>
              <a:ext cx="236538" cy="180975"/>
            </a:xfrm>
            <a:custGeom>
              <a:avLst/>
              <a:gdLst>
                <a:gd name="T0" fmla="*/ 0 w 82"/>
                <a:gd name="T1" fmla="*/ 0 h 63"/>
                <a:gd name="T2" fmla="*/ 266272557 w 82"/>
                <a:gd name="T3" fmla="*/ 57762624 h 63"/>
                <a:gd name="T4" fmla="*/ 424369364 w 82"/>
                <a:gd name="T5" fmla="*/ 57762624 h 63"/>
                <a:gd name="T6" fmla="*/ 449332777 w 82"/>
                <a:gd name="T7" fmla="*/ 123778282 h 63"/>
                <a:gd name="T8" fmla="*/ 399405951 w 82"/>
                <a:gd name="T9" fmla="*/ 156787548 h 63"/>
                <a:gd name="T10" fmla="*/ 682319822 w 82"/>
                <a:gd name="T11" fmla="*/ 412597146 h 63"/>
                <a:gd name="T12" fmla="*/ 574146957 w 82"/>
                <a:gd name="T13" fmla="*/ 486865839 h 63"/>
                <a:gd name="T14" fmla="*/ 557505643 w 82"/>
                <a:gd name="T15" fmla="*/ 486865839 h 63"/>
                <a:gd name="T16" fmla="*/ 432691463 w 82"/>
                <a:gd name="T17" fmla="*/ 495116001 h 63"/>
                <a:gd name="T18" fmla="*/ 0 w 82"/>
                <a:gd name="T19" fmla="*/ 503369036 h 63"/>
                <a:gd name="T20" fmla="*/ 0 w 82"/>
                <a:gd name="T21" fmla="*/ 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3">
                  <a:moveTo>
                    <a:pt x="0" y="0"/>
                  </a:moveTo>
                  <a:cubicBezTo>
                    <a:pt x="0" y="0"/>
                    <a:pt x="26" y="1"/>
                    <a:pt x="32" y="7"/>
                  </a:cubicBezTo>
                  <a:cubicBezTo>
                    <a:pt x="39" y="12"/>
                    <a:pt x="51" y="7"/>
                    <a:pt x="51" y="7"/>
                  </a:cubicBezTo>
                  <a:cubicBezTo>
                    <a:pt x="51" y="7"/>
                    <a:pt x="61" y="10"/>
                    <a:pt x="54" y="15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0" y="62"/>
                    <a:pt x="69" y="59"/>
                  </a:cubicBezTo>
                  <a:cubicBezTo>
                    <a:pt x="59" y="56"/>
                    <a:pt x="67" y="59"/>
                    <a:pt x="67" y="59"/>
                  </a:cubicBezTo>
                  <a:cubicBezTo>
                    <a:pt x="67" y="59"/>
                    <a:pt x="59" y="63"/>
                    <a:pt x="52" y="6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Freeform 40"/>
            <p:cNvSpPr>
              <a:spLocks/>
            </p:cNvSpPr>
            <p:nvPr/>
          </p:nvSpPr>
          <p:spPr bwMode="auto">
            <a:xfrm>
              <a:off x="2328862" y="3244850"/>
              <a:ext cx="176213" cy="174625"/>
            </a:xfrm>
            <a:custGeom>
              <a:avLst/>
              <a:gdLst>
                <a:gd name="T0" fmla="*/ 492344899 w 61"/>
                <a:gd name="T1" fmla="*/ 295021781 h 61"/>
                <a:gd name="T2" fmla="*/ 317102515 w 61"/>
                <a:gd name="T3" fmla="*/ 450730027 h 61"/>
                <a:gd name="T4" fmla="*/ 91792529 w 61"/>
                <a:gd name="T5" fmla="*/ 352387525 h 61"/>
                <a:gd name="T6" fmla="*/ 175239495 w 61"/>
                <a:gd name="T7" fmla="*/ 73754730 h 61"/>
                <a:gd name="T8" fmla="*/ 283723151 w 61"/>
                <a:gd name="T9" fmla="*/ 90146578 h 61"/>
                <a:gd name="T10" fmla="*/ 358827443 w 61"/>
                <a:gd name="T11" fmla="*/ 139316398 h 61"/>
                <a:gd name="T12" fmla="*/ 433928846 w 61"/>
                <a:gd name="T13" fmla="*/ 221267051 h 61"/>
                <a:gd name="T14" fmla="*/ 492344899 w 61"/>
                <a:gd name="T15" fmla="*/ 295021781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1">
                  <a:moveTo>
                    <a:pt x="59" y="36"/>
                  </a:moveTo>
                  <a:cubicBezTo>
                    <a:pt x="59" y="36"/>
                    <a:pt x="49" y="51"/>
                    <a:pt x="38" y="55"/>
                  </a:cubicBezTo>
                  <a:cubicBezTo>
                    <a:pt x="38" y="55"/>
                    <a:pt x="22" y="61"/>
                    <a:pt x="11" y="43"/>
                  </a:cubicBezTo>
                  <a:cubicBezTo>
                    <a:pt x="0" y="25"/>
                    <a:pt x="21" y="9"/>
                    <a:pt x="21" y="9"/>
                  </a:cubicBezTo>
                  <a:cubicBezTo>
                    <a:pt x="21" y="9"/>
                    <a:pt x="39" y="0"/>
                    <a:pt x="34" y="11"/>
                  </a:cubicBezTo>
                  <a:cubicBezTo>
                    <a:pt x="34" y="11"/>
                    <a:pt x="43" y="9"/>
                    <a:pt x="43" y="17"/>
                  </a:cubicBezTo>
                  <a:cubicBezTo>
                    <a:pt x="43" y="17"/>
                    <a:pt x="53" y="20"/>
                    <a:pt x="52" y="27"/>
                  </a:cubicBezTo>
                  <a:cubicBezTo>
                    <a:pt x="52" y="27"/>
                    <a:pt x="61" y="24"/>
                    <a:pt x="59" y="36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Freeform 41"/>
            <p:cNvSpPr>
              <a:spLocks/>
            </p:cNvSpPr>
            <p:nvPr/>
          </p:nvSpPr>
          <p:spPr bwMode="auto">
            <a:xfrm>
              <a:off x="2400300" y="3173412"/>
              <a:ext cx="215900" cy="163512"/>
            </a:xfrm>
            <a:custGeom>
              <a:avLst/>
              <a:gdLst>
                <a:gd name="T0" fmla="*/ 381190161 w 75"/>
                <a:gd name="T1" fmla="*/ 57602122 h 57"/>
                <a:gd name="T2" fmla="*/ 223741488 w 75"/>
                <a:gd name="T3" fmla="*/ 57602122 h 57"/>
                <a:gd name="T4" fmla="*/ 0 w 75"/>
                <a:gd name="T5" fmla="*/ 65832226 h 57"/>
                <a:gd name="T6" fmla="*/ 190593641 w 75"/>
                <a:gd name="T7" fmla="*/ 131664452 h 57"/>
                <a:gd name="T8" fmla="*/ 348042315 w 75"/>
                <a:gd name="T9" fmla="*/ 139894556 h 57"/>
                <a:gd name="T10" fmla="*/ 281749500 w 75"/>
                <a:gd name="T11" fmla="*/ 213954018 h 57"/>
                <a:gd name="T12" fmla="*/ 563496121 w 75"/>
                <a:gd name="T13" fmla="*/ 469055687 h 57"/>
                <a:gd name="T14" fmla="*/ 621504133 w 75"/>
                <a:gd name="T15" fmla="*/ 460825583 h 57"/>
                <a:gd name="T16" fmla="*/ 381190161 w 75"/>
                <a:gd name="T17" fmla="*/ 57602122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57">
                  <a:moveTo>
                    <a:pt x="46" y="7"/>
                  </a:moveTo>
                  <a:cubicBezTo>
                    <a:pt x="46" y="7"/>
                    <a:pt x="37" y="8"/>
                    <a:pt x="27" y="7"/>
                  </a:cubicBezTo>
                  <a:cubicBezTo>
                    <a:pt x="17" y="6"/>
                    <a:pt x="5" y="0"/>
                    <a:pt x="0" y="8"/>
                  </a:cubicBezTo>
                  <a:cubicBezTo>
                    <a:pt x="0" y="8"/>
                    <a:pt x="9" y="21"/>
                    <a:pt x="23" y="16"/>
                  </a:cubicBezTo>
                  <a:cubicBezTo>
                    <a:pt x="38" y="11"/>
                    <a:pt x="41" y="15"/>
                    <a:pt x="42" y="17"/>
                  </a:cubicBezTo>
                  <a:cubicBezTo>
                    <a:pt x="42" y="19"/>
                    <a:pt x="34" y="26"/>
                    <a:pt x="34" y="2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71" y="57"/>
                    <a:pt x="75" y="56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Freeform 42"/>
            <p:cNvSpPr>
              <a:spLocks/>
            </p:cNvSpPr>
            <p:nvPr/>
          </p:nvSpPr>
          <p:spPr bwMode="auto">
            <a:xfrm>
              <a:off x="2509837" y="3155950"/>
              <a:ext cx="215900" cy="195262"/>
            </a:xfrm>
            <a:custGeom>
              <a:avLst/>
              <a:gdLst>
                <a:gd name="T0" fmla="*/ 0 w 75"/>
                <a:gd name="T1" fmla="*/ 57720022 h 68"/>
                <a:gd name="T2" fmla="*/ 306609665 w 75"/>
                <a:gd name="T3" fmla="*/ 560694833 h 68"/>
                <a:gd name="T4" fmla="*/ 621504133 w 75"/>
                <a:gd name="T5" fmla="*/ 478239711 h 68"/>
                <a:gd name="T6" fmla="*/ 364614799 w 75"/>
                <a:gd name="T7" fmla="*/ 0 h 68"/>
                <a:gd name="T8" fmla="*/ 0 w 75"/>
                <a:gd name="T9" fmla="*/ 5772002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68">
                  <a:moveTo>
                    <a:pt x="0" y="7"/>
                  </a:moveTo>
                  <a:cubicBezTo>
                    <a:pt x="0" y="7"/>
                    <a:pt x="33" y="47"/>
                    <a:pt x="37" y="68"/>
                  </a:cubicBezTo>
                  <a:cubicBezTo>
                    <a:pt x="37" y="68"/>
                    <a:pt x="63" y="58"/>
                    <a:pt x="75" y="58"/>
                  </a:cubicBezTo>
                  <a:cubicBezTo>
                    <a:pt x="75" y="58"/>
                    <a:pt x="55" y="14"/>
                    <a:pt x="44" y="0"/>
                  </a:cubicBezTo>
                  <a:cubicBezTo>
                    <a:pt x="44" y="0"/>
                    <a:pt x="13" y="2"/>
                    <a:pt x="0" y="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Freeform 43"/>
            <p:cNvSpPr>
              <a:spLocks/>
            </p:cNvSpPr>
            <p:nvPr/>
          </p:nvSpPr>
          <p:spPr bwMode="auto">
            <a:xfrm>
              <a:off x="2647950" y="3000375"/>
              <a:ext cx="460375" cy="312737"/>
            </a:xfrm>
            <a:custGeom>
              <a:avLst/>
              <a:gdLst>
                <a:gd name="T0" fmla="*/ 1324657129 w 160"/>
                <a:gd name="T1" fmla="*/ 0 h 109"/>
                <a:gd name="T2" fmla="*/ 1043166590 w 160"/>
                <a:gd name="T3" fmla="*/ 329280500 h 109"/>
                <a:gd name="T4" fmla="*/ 927261429 w 160"/>
                <a:gd name="T5" fmla="*/ 485689168 h 109"/>
                <a:gd name="T6" fmla="*/ 811353391 w 160"/>
                <a:gd name="T7" fmla="*/ 526847079 h 109"/>
                <a:gd name="T8" fmla="*/ 0 w 160"/>
                <a:gd name="T9" fmla="*/ 493920751 h 109"/>
                <a:gd name="T10" fmla="*/ 182141614 w 160"/>
                <a:gd name="T11" fmla="*/ 839664415 h 109"/>
                <a:gd name="T12" fmla="*/ 960376778 w 160"/>
                <a:gd name="T13" fmla="*/ 889056777 h 109"/>
                <a:gd name="T14" fmla="*/ 1142515515 w 160"/>
                <a:gd name="T15" fmla="*/ 839664415 h 109"/>
                <a:gd name="T16" fmla="*/ 1291541780 w 160"/>
                <a:gd name="T17" fmla="*/ 675024165 h 109"/>
                <a:gd name="T18" fmla="*/ 1324657129 w 160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09">
                  <a:moveTo>
                    <a:pt x="160" y="0"/>
                  </a:moveTo>
                  <a:cubicBezTo>
                    <a:pt x="160" y="0"/>
                    <a:pt x="133" y="35"/>
                    <a:pt x="126" y="40"/>
                  </a:cubicBezTo>
                  <a:cubicBezTo>
                    <a:pt x="118" y="46"/>
                    <a:pt x="111" y="55"/>
                    <a:pt x="112" y="59"/>
                  </a:cubicBezTo>
                  <a:cubicBezTo>
                    <a:pt x="112" y="59"/>
                    <a:pt x="101" y="58"/>
                    <a:pt x="98" y="64"/>
                  </a:cubicBezTo>
                  <a:cubicBezTo>
                    <a:pt x="98" y="64"/>
                    <a:pt x="40" y="53"/>
                    <a:pt x="0" y="60"/>
                  </a:cubicBezTo>
                  <a:cubicBezTo>
                    <a:pt x="0" y="60"/>
                    <a:pt x="21" y="93"/>
                    <a:pt x="22" y="102"/>
                  </a:cubicBezTo>
                  <a:cubicBezTo>
                    <a:pt x="22" y="102"/>
                    <a:pt x="91" y="105"/>
                    <a:pt x="116" y="108"/>
                  </a:cubicBezTo>
                  <a:cubicBezTo>
                    <a:pt x="116" y="108"/>
                    <a:pt x="129" y="109"/>
                    <a:pt x="138" y="102"/>
                  </a:cubicBezTo>
                  <a:cubicBezTo>
                    <a:pt x="147" y="96"/>
                    <a:pt x="156" y="82"/>
                    <a:pt x="156" y="82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Freeform 44"/>
            <p:cNvSpPr>
              <a:spLocks/>
            </p:cNvSpPr>
            <p:nvPr/>
          </p:nvSpPr>
          <p:spPr bwMode="auto">
            <a:xfrm>
              <a:off x="3065462" y="2482850"/>
              <a:ext cx="673100" cy="1460500"/>
            </a:xfrm>
            <a:custGeom>
              <a:avLst/>
              <a:gdLst>
                <a:gd name="T0" fmla="*/ 289596960 w 234"/>
                <a:gd name="T1" fmla="*/ 322359375 h 508"/>
                <a:gd name="T2" fmla="*/ 57918241 w 234"/>
                <a:gd name="T3" fmla="*/ 2147483646 h 508"/>
                <a:gd name="T4" fmla="*/ 0 w 234"/>
                <a:gd name="T5" fmla="*/ 2147483646 h 508"/>
                <a:gd name="T6" fmla="*/ 49645440 w 234"/>
                <a:gd name="T7" fmla="*/ 2147483646 h 508"/>
                <a:gd name="T8" fmla="*/ 0 w 234"/>
                <a:gd name="T9" fmla="*/ 2147483646 h 508"/>
                <a:gd name="T10" fmla="*/ 314421118 w 234"/>
                <a:gd name="T11" fmla="*/ 2147483646 h 508"/>
                <a:gd name="T12" fmla="*/ 413711998 w 234"/>
                <a:gd name="T13" fmla="*/ 2147483646 h 508"/>
                <a:gd name="T14" fmla="*/ 479905918 w 234"/>
                <a:gd name="T15" fmla="*/ 2147483646 h 508"/>
                <a:gd name="T16" fmla="*/ 1373520956 w 234"/>
                <a:gd name="T17" fmla="*/ 2147483646 h 508"/>
                <a:gd name="T18" fmla="*/ 1191487677 w 234"/>
                <a:gd name="T19" fmla="*/ 380218750 h 508"/>
                <a:gd name="T20" fmla="*/ 1390069436 w 234"/>
                <a:gd name="T21" fmla="*/ 223171875 h 508"/>
                <a:gd name="T22" fmla="*/ 1191487677 w 234"/>
                <a:gd name="T23" fmla="*/ 33062500 h 508"/>
                <a:gd name="T24" fmla="*/ 289596960 w 234"/>
                <a:gd name="T25" fmla="*/ 322359375 h 5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4" h="508">
                  <a:moveTo>
                    <a:pt x="35" y="39"/>
                  </a:moveTo>
                  <a:cubicBezTo>
                    <a:pt x="35" y="39"/>
                    <a:pt x="2" y="141"/>
                    <a:pt x="7" y="391"/>
                  </a:cubicBezTo>
                  <a:cubicBezTo>
                    <a:pt x="7" y="391"/>
                    <a:pt x="2" y="411"/>
                    <a:pt x="0" y="413"/>
                  </a:cubicBezTo>
                  <a:cubicBezTo>
                    <a:pt x="6" y="413"/>
                    <a:pt x="6" y="413"/>
                    <a:pt x="6" y="413"/>
                  </a:cubicBezTo>
                  <a:cubicBezTo>
                    <a:pt x="6" y="413"/>
                    <a:pt x="7" y="456"/>
                    <a:pt x="0" y="467"/>
                  </a:cubicBezTo>
                  <a:cubicBezTo>
                    <a:pt x="0" y="467"/>
                    <a:pt x="23" y="483"/>
                    <a:pt x="38" y="483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83"/>
                    <a:pt x="99" y="508"/>
                    <a:pt x="166" y="494"/>
                  </a:cubicBezTo>
                  <a:cubicBezTo>
                    <a:pt x="234" y="480"/>
                    <a:pt x="176" y="101"/>
                    <a:pt x="144" y="46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65" y="7"/>
                    <a:pt x="144" y="4"/>
                  </a:cubicBezTo>
                  <a:cubicBezTo>
                    <a:pt x="123" y="0"/>
                    <a:pt x="56" y="0"/>
                    <a:pt x="35" y="39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Freeform 45"/>
            <p:cNvSpPr>
              <a:spLocks/>
            </p:cNvSpPr>
            <p:nvPr/>
          </p:nvSpPr>
          <p:spPr bwMode="auto">
            <a:xfrm>
              <a:off x="3105150" y="2517775"/>
              <a:ext cx="339725" cy="944562"/>
            </a:xfrm>
            <a:custGeom>
              <a:avLst/>
              <a:gdLst>
                <a:gd name="T0" fmla="*/ 198932020 w 118"/>
                <a:gd name="T1" fmla="*/ 346192022 h 329"/>
                <a:gd name="T2" fmla="*/ 745990036 w 118"/>
                <a:gd name="T3" fmla="*/ 230794681 h 329"/>
                <a:gd name="T4" fmla="*/ 978076912 w 118"/>
                <a:gd name="T5" fmla="*/ 700629581 h 329"/>
                <a:gd name="T6" fmla="*/ 845457485 w 118"/>
                <a:gd name="T7" fmla="*/ 832512256 h 329"/>
                <a:gd name="T8" fmla="*/ 978076912 w 118"/>
                <a:gd name="T9" fmla="*/ 1104520273 h 329"/>
                <a:gd name="T10" fmla="*/ 372995018 w 118"/>
                <a:gd name="T11" fmla="*/ 2147483646 h 329"/>
                <a:gd name="T12" fmla="*/ 49732285 w 118"/>
                <a:gd name="T13" fmla="*/ 1112762940 h 329"/>
                <a:gd name="T14" fmla="*/ 157485570 w 118"/>
                <a:gd name="T15" fmla="*/ 914938928 h 329"/>
                <a:gd name="T16" fmla="*/ 0 w 118"/>
                <a:gd name="T17" fmla="*/ 758328252 h 329"/>
                <a:gd name="T18" fmla="*/ 198932020 w 118"/>
                <a:gd name="T19" fmla="*/ 346192022 h 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9">
                  <a:moveTo>
                    <a:pt x="24" y="42"/>
                  </a:moveTo>
                  <a:cubicBezTo>
                    <a:pt x="47" y="0"/>
                    <a:pt x="90" y="28"/>
                    <a:pt x="90" y="28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45" y="329"/>
                    <a:pt x="45" y="329"/>
                    <a:pt x="45" y="329"/>
                  </a:cubicBezTo>
                  <a:cubicBezTo>
                    <a:pt x="45" y="307"/>
                    <a:pt x="6" y="135"/>
                    <a:pt x="6" y="13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1"/>
                    <a:pt x="1" y="93"/>
                    <a:pt x="0" y="92"/>
                  </a:cubicBezTo>
                  <a:cubicBezTo>
                    <a:pt x="24" y="42"/>
                    <a:pt x="24" y="42"/>
                    <a:pt x="24" y="42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Freeform 46"/>
            <p:cNvSpPr>
              <a:spLocks/>
            </p:cNvSpPr>
            <p:nvPr/>
          </p:nvSpPr>
          <p:spPr bwMode="auto">
            <a:xfrm>
              <a:off x="3090862" y="2497137"/>
              <a:ext cx="339725" cy="942975"/>
            </a:xfrm>
            <a:custGeom>
              <a:avLst/>
              <a:gdLst>
                <a:gd name="T0" fmla="*/ 0 w 118"/>
                <a:gd name="T1" fmla="*/ 752131810 h 328"/>
                <a:gd name="T2" fmla="*/ 157485570 w 118"/>
                <a:gd name="T3" fmla="*/ 917437052 h 328"/>
                <a:gd name="T4" fmla="*/ 49732285 w 118"/>
                <a:gd name="T5" fmla="*/ 1107535637 h 328"/>
                <a:gd name="T6" fmla="*/ 372995018 w 118"/>
                <a:gd name="T7" fmla="*/ 2147483646 h 328"/>
                <a:gd name="T8" fmla="*/ 978076912 w 118"/>
                <a:gd name="T9" fmla="*/ 1099270231 h 328"/>
                <a:gd name="T10" fmla="*/ 845457485 w 118"/>
                <a:gd name="T11" fmla="*/ 834782993 h 328"/>
                <a:gd name="T12" fmla="*/ 978076912 w 118"/>
                <a:gd name="T13" fmla="*/ 694276843 h 328"/>
                <a:gd name="T14" fmla="*/ 745990036 w 118"/>
                <a:gd name="T15" fmla="*/ 231425614 h 328"/>
                <a:gd name="T16" fmla="*/ 198932020 w 118"/>
                <a:gd name="T17" fmla="*/ 338873016 h 328"/>
                <a:gd name="T18" fmla="*/ 0 w 118"/>
                <a:gd name="T19" fmla="*/ 752131810 h 3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8">
                  <a:moveTo>
                    <a:pt x="0" y="91"/>
                  </a:moveTo>
                  <a:cubicBezTo>
                    <a:pt x="1" y="92"/>
                    <a:pt x="19" y="111"/>
                    <a:pt x="19" y="111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4"/>
                    <a:pt x="45" y="306"/>
                    <a:pt x="45" y="328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47" y="0"/>
                    <a:pt x="24" y="41"/>
                  </a:cubicBez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Freeform 47"/>
            <p:cNvSpPr>
              <a:spLocks/>
            </p:cNvSpPr>
            <p:nvPr/>
          </p:nvSpPr>
          <p:spPr bwMode="auto">
            <a:xfrm>
              <a:off x="3165475" y="2468562"/>
              <a:ext cx="133350" cy="963612"/>
            </a:xfrm>
            <a:custGeom>
              <a:avLst/>
              <a:gdLst>
                <a:gd name="T0" fmla="*/ 386570054 w 46"/>
                <a:gd name="T1" fmla="*/ 223396903 h 335"/>
                <a:gd name="T2" fmla="*/ 352954259 w 46"/>
                <a:gd name="T3" fmla="*/ 777755695 h 335"/>
                <a:gd name="T4" fmla="*/ 277321617 w 46"/>
                <a:gd name="T5" fmla="*/ 1414852803 h 335"/>
                <a:gd name="T6" fmla="*/ 159669232 w 46"/>
                <a:gd name="T7" fmla="*/ 2147483646 h 335"/>
                <a:gd name="T8" fmla="*/ 42019745 w 46"/>
                <a:gd name="T9" fmla="*/ 471617601 h 335"/>
                <a:gd name="T10" fmla="*/ 386570054 w 46"/>
                <a:gd name="T11" fmla="*/ 22339690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35">
                  <a:moveTo>
                    <a:pt x="46" y="27"/>
                  </a:moveTo>
                  <a:cubicBezTo>
                    <a:pt x="46" y="27"/>
                    <a:pt x="43" y="68"/>
                    <a:pt x="42" y="94"/>
                  </a:cubicBezTo>
                  <a:cubicBezTo>
                    <a:pt x="41" y="120"/>
                    <a:pt x="37" y="147"/>
                    <a:pt x="33" y="171"/>
                  </a:cubicBezTo>
                  <a:cubicBezTo>
                    <a:pt x="29" y="195"/>
                    <a:pt x="19" y="335"/>
                    <a:pt x="19" y="335"/>
                  </a:cubicBezTo>
                  <a:cubicBezTo>
                    <a:pt x="19" y="335"/>
                    <a:pt x="0" y="142"/>
                    <a:pt x="5" y="57"/>
                  </a:cubicBezTo>
                  <a:cubicBezTo>
                    <a:pt x="5" y="57"/>
                    <a:pt x="5" y="0"/>
                    <a:pt x="46" y="2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168650" y="2632076"/>
              <a:ext cx="95250" cy="793750"/>
            </a:xfrm>
            <a:custGeom>
              <a:avLst/>
              <a:gdLst>
                <a:gd name="T0" fmla="*/ 29 w 33"/>
                <a:gd name="T1" fmla="*/ 0 h 276"/>
                <a:gd name="T2" fmla="*/ 33 w 33"/>
                <a:gd name="T3" fmla="*/ 108 h 276"/>
                <a:gd name="T4" fmla="*/ 18 w 33"/>
                <a:gd name="T5" fmla="*/ 276 h 276"/>
                <a:gd name="T6" fmla="*/ 6 w 33"/>
                <a:gd name="T7" fmla="*/ 1 h 276"/>
                <a:gd name="T8" fmla="*/ 29 w 33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6">
                  <a:moveTo>
                    <a:pt x="29" y="0"/>
                  </a:moveTo>
                  <a:cubicBezTo>
                    <a:pt x="33" y="108"/>
                    <a:pt x="33" y="108"/>
                    <a:pt x="33" y="108"/>
                  </a:cubicBezTo>
                  <a:cubicBezTo>
                    <a:pt x="18" y="276"/>
                    <a:pt x="18" y="276"/>
                    <a:pt x="18" y="276"/>
                  </a:cubicBezTo>
                  <a:cubicBezTo>
                    <a:pt x="18" y="276"/>
                    <a:pt x="0" y="76"/>
                    <a:pt x="6" y="1"/>
                  </a:cubicBezTo>
                  <a:cubicBezTo>
                    <a:pt x="6" y="1"/>
                    <a:pt x="19" y="2"/>
                    <a:pt x="2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02" name="Freeform 49"/>
            <p:cNvSpPr>
              <a:spLocks/>
            </p:cNvSpPr>
            <p:nvPr/>
          </p:nvSpPr>
          <p:spPr bwMode="auto">
            <a:xfrm>
              <a:off x="3200400" y="2354262"/>
              <a:ext cx="149225" cy="155575"/>
            </a:xfrm>
            <a:custGeom>
              <a:avLst/>
              <a:gdLst>
                <a:gd name="T0" fmla="*/ 0 w 52"/>
                <a:gd name="T1" fmla="*/ 91302358 h 54"/>
                <a:gd name="T2" fmla="*/ 32941419 w 52"/>
                <a:gd name="T3" fmla="*/ 448214456 h 54"/>
                <a:gd name="T4" fmla="*/ 370585939 w 52"/>
                <a:gd name="T5" fmla="*/ 307110812 h 54"/>
                <a:gd name="T6" fmla="*/ 428232704 w 52"/>
                <a:gd name="T7" fmla="*/ 0 h 54"/>
                <a:gd name="T8" fmla="*/ 0 w 52"/>
                <a:gd name="T9" fmla="*/ 9130235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4">
                  <a:moveTo>
                    <a:pt x="0" y="11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6" y="12"/>
                    <a:pt x="52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3" name="Freeform 50"/>
            <p:cNvSpPr>
              <a:spLocks/>
            </p:cNvSpPr>
            <p:nvPr/>
          </p:nvSpPr>
          <p:spPr bwMode="auto">
            <a:xfrm>
              <a:off x="3090862" y="2474912"/>
              <a:ext cx="120650" cy="160337"/>
            </a:xfrm>
            <a:custGeom>
              <a:avLst/>
              <a:gdLst>
                <a:gd name="T0" fmla="*/ 338328454 w 42"/>
                <a:gd name="T1" fmla="*/ 0 h 56"/>
                <a:gd name="T2" fmla="*/ 74268693 w 42"/>
                <a:gd name="T3" fmla="*/ 73777925 h 56"/>
                <a:gd name="T4" fmla="*/ 49512462 w 42"/>
                <a:gd name="T5" fmla="*/ 204942181 h 56"/>
                <a:gd name="T6" fmla="*/ 222803206 w 42"/>
                <a:gd name="T7" fmla="*/ 459070599 h 56"/>
                <a:gd name="T8" fmla="*/ 346581488 w 42"/>
                <a:gd name="T9" fmla="*/ 73777925 h 56"/>
                <a:gd name="T10" fmla="*/ 338328454 w 42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6">
                  <a:moveTo>
                    <a:pt x="41" y="0"/>
                  </a:moveTo>
                  <a:cubicBezTo>
                    <a:pt x="41" y="0"/>
                    <a:pt x="18" y="3"/>
                    <a:pt x="9" y="9"/>
                  </a:cubicBezTo>
                  <a:cubicBezTo>
                    <a:pt x="0" y="16"/>
                    <a:pt x="6" y="25"/>
                    <a:pt x="6" y="2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26"/>
                    <a:pt x="42" y="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4" name="Freeform 51"/>
            <p:cNvSpPr>
              <a:spLocks/>
            </p:cNvSpPr>
            <p:nvPr/>
          </p:nvSpPr>
          <p:spPr bwMode="auto">
            <a:xfrm>
              <a:off x="3238500" y="2405062"/>
              <a:ext cx="241300" cy="227012"/>
            </a:xfrm>
            <a:custGeom>
              <a:avLst/>
              <a:gdLst>
                <a:gd name="T0" fmla="*/ 0 w 84"/>
                <a:gd name="T1" fmla="*/ 272494860 h 79"/>
                <a:gd name="T2" fmla="*/ 693162976 w 84"/>
                <a:gd name="T3" fmla="*/ 66060492 h 79"/>
                <a:gd name="T4" fmla="*/ 693162976 w 84"/>
                <a:gd name="T5" fmla="*/ 255980455 h 79"/>
                <a:gd name="T6" fmla="*/ 231053368 w 84"/>
                <a:gd name="T7" fmla="*/ 652334787 h 79"/>
                <a:gd name="T8" fmla="*/ 0 w 84"/>
                <a:gd name="T9" fmla="*/ 27249486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79">
                  <a:moveTo>
                    <a:pt x="0" y="33"/>
                  </a:moveTo>
                  <a:cubicBezTo>
                    <a:pt x="0" y="33"/>
                    <a:pt x="44" y="0"/>
                    <a:pt x="84" y="8"/>
                  </a:cubicBezTo>
                  <a:cubicBezTo>
                    <a:pt x="84" y="8"/>
                    <a:pt x="81" y="22"/>
                    <a:pt x="84" y="31"/>
                  </a:cubicBezTo>
                  <a:cubicBezTo>
                    <a:pt x="84" y="31"/>
                    <a:pt x="49" y="43"/>
                    <a:pt x="28" y="79"/>
                  </a:cubicBezTo>
                  <a:cubicBezTo>
                    <a:pt x="28" y="79"/>
                    <a:pt x="18" y="41"/>
                    <a:pt x="0" y="33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5" name="Freeform 52"/>
            <p:cNvSpPr>
              <a:spLocks/>
            </p:cNvSpPr>
            <p:nvPr/>
          </p:nvSpPr>
          <p:spPr bwMode="auto">
            <a:xfrm>
              <a:off x="3395662" y="2928937"/>
              <a:ext cx="58738" cy="36512"/>
            </a:xfrm>
            <a:custGeom>
              <a:avLst/>
              <a:gdLst>
                <a:gd name="T0" fmla="*/ 22682393 w 37"/>
                <a:gd name="T1" fmla="*/ 0 h 23"/>
                <a:gd name="T2" fmla="*/ 93247369 w 37"/>
                <a:gd name="T3" fmla="*/ 0 h 23"/>
                <a:gd name="T4" fmla="*/ 93247369 w 37"/>
                <a:gd name="T5" fmla="*/ 57962006 h 23"/>
                <a:gd name="T6" fmla="*/ 0 w 37"/>
                <a:gd name="T7" fmla="*/ 57962006 h 23"/>
                <a:gd name="T8" fmla="*/ 22682393 w 37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3">
                  <a:moveTo>
                    <a:pt x="9" y="0"/>
                  </a:moveTo>
                  <a:lnTo>
                    <a:pt x="37" y="0"/>
                  </a:lnTo>
                  <a:lnTo>
                    <a:pt x="37" y="23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6" name="Freeform 53"/>
            <p:cNvSpPr>
              <a:spLocks/>
            </p:cNvSpPr>
            <p:nvPr/>
          </p:nvSpPr>
          <p:spPr bwMode="auto">
            <a:xfrm>
              <a:off x="3287712" y="3614737"/>
              <a:ext cx="209550" cy="55562"/>
            </a:xfrm>
            <a:custGeom>
              <a:avLst/>
              <a:gdLst>
                <a:gd name="T0" fmla="*/ 32959632 w 73"/>
                <a:gd name="T1" fmla="*/ 0 h 19"/>
                <a:gd name="T2" fmla="*/ 552083875 w 73"/>
                <a:gd name="T3" fmla="*/ 0 h 19"/>
                <a:gd name="T4" fmla="*/ 601523322 w 73"/>
                <a:gd name="T5" fmla="*/ 111170789 h 19"/>
                <a:gd name="T6" fmla="*/ 0 w 73"/>
                <a:gd name="T7" fmla="*/ 111170789 h 19"/>
                <a:gd name="T8" fmla="*/ 32959632 w 73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9">
                  <a:moveTo>
                    <a:pt x="4" y="0"/>
                  </a:moveTo>
                  <a:cubicBezTo>
                    <a:pt x="4" y="0"/>
                    <a:pt x="50" y="5"/>
                    <a:pt x="67" y="0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29" y="19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7" name="Freeform 54"/>
            <p:cNvSpPr>
              <a:spLocks/>
            </p:cNvSpPr>
            <p:nvPr/>
          </p:nvSpPr>
          <p:spPr bwMode="auto">
            <a:xfrm>
              <a:off x="2873375" y="4805362"/>
              <a:ext cx="355600" cy="177800"/>
            </a:xfrm>
            <a:custGeom>
              <a:avLst/>
              <a:gdLst>
                <a:gd name="T0" fmla="*/ 641467987 w 124"/>
                <a:gd name="T1" fmla="*/ 32895868 h 62"/>
                <a:gd name="T2" fmla="*/ 394750413 w 124"/>
                <a:gd name="T3" fmla="*/ 106912287 h 62"/>
                <a:gd name="T4" fmla="*/ 0 w 124"/>
                <a:gd name="T5" fmla="*/ 353629861 h 62"/>
                <a:gd name="T6" fmla="*/ 567451568 w 124"/>
                <a:gd name="T7" fmla="*/ 402972229 h 62"/>
                <a:gd name="T8" fmla="*/ 847065010 w 124"/>
                <a:gd name="T9" fmla="*/ 353629861 h 62"/>
                <a:gd name="T10" fmla="*/ 863514377 w 124"/>
                <a:gd name="T11" fmla="*/ 378301045 h 62"/>
                <a:gd name="T12" fmla="*/ 995097848 w 124"/>
                <a:gd name="T13" fmla="*/ 353629861 h 62"/>
                <a:gd name="T14" fmla="*/ 962201981 w 124"/>
                <a:gd name="T15" fmla="*/ 123358787 h 62"/>
                <a:gd name="T16" fmla="*/ 641467987 w 124"/>
                <a:gd name="T17" fmla="*/ 32895868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4" h="62">
                  <a:moveTo>
                    <a:pt x="78" y="4"/>
                  </a:moveTo>
                  <a:cubicBezTo>
                    <a:pt x="78" y="4"/>
                    <a:pt x="57" y="8"/>
                    <a:pt x="48" y="13"/>
                  </a:cubicBezTo>
                  <a:cubicBezTo>
                    <a:pt x="39" y="19"/>
                    <a:pt x="7" y="31"/>
                    <a:pt x="0" y="43"/>
                  </a:cubicBezTo>
                  <a:cubicBezTo>
                    <a:pt x="0" y="43"/>
                    <a:pt x="21" y="62"/>
                    <a:pt x="69" y="49"/>
                  </a:cubicBezTo>
                  <a:cubicBezTo>
                    <a:pt x="116" y="36"/>
                    <a:pt x="103" y="43"/>
                    <a:pt x="103" y="4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4" y="31"/>
                    <a:pt x="117" y="15"/>
                  </a:cubicBezTo>
                  <a:cubicBezTo>
                    <a:pt x="117" y="15"/>
                    <a:pt x="94" y="0"/>
                    <a:pt x="78" y="4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8" name="Freeform 55"/>
            <p:cNvSpPr>
              <a:spLocks/>
            </p:cNvSpPr>
            <p:nvPr/>
          </p:nvSpPr>
          <p:spPr bwMode="auto">
            <a:xfrm>
              <a:off x="3132137" y="4873625"/>
              <a:ext cx="382588" cy="146050"/>
            </a:xfrm>
            <a:custGeom>
              <a:avLst/>
              <a:gdLst>
                <a:gd name="T0" fmla="*/ 1050903074 w 133"/>
                <a:gd name="T1" fmla="*/ 155818168 h 51"/>
                <a:gd name="T2" fmla="*/ 1075728145 w 133"/>
                <a:gd name="T3" fmla="*/ 344437447 h 51"/>
                <a:gd name="T4" fmla="*/ 901958402 w 133"/>
                <a:gd name="T5" fmla="*/ 377241423 h 51"/>
                <a:gd name="T6" fmla="*/ 868857348 w 133"/>
                <a:gd name="T7" fmla="*/ 311636335 h 51"/>
                <a:gd name="T8" fmla="*/ 761283958 w 133"/>
                <a:gd name="T9" fmla="*/ 311636335 h 51"/>
                <a:gd name="T10" fmla="*/ 264794045 w 133"/>
                <a:gd name="T11" fmla="*/ 377241423 h 51"/>
                <a:gd name="T12" fmla="*/ 24825071 w 133"/>
                <a:gd name="T13" fmla="*/ 270630650 h 51"/>
                <a:gd name="T14" fmla="*/ 570965126 w 133"/>
                <a:gd name="T15" fmla="*/ 57406241 h 51"/>
                <a:gd name="T16" fmla="*/ 1050903074 w 133"/>
                <a:gd name="T17" fmla="*/ 155818168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51">
                  <a:moveTo>
                    <a:pt x="127" y="19"/>
                  </a:moveTo>
                  <a:cubicBezTo>
                    <a:pt x="127" y="19"/>
                    <a:pt x="133" y="34"/>
                    <a:pt x="130" y="42"/>
                  </a:cubicBezTo>
                  <a:cubicBezTo>
                    <a:pt x="130" y="42"/>
                    <a:pt x="117" y="47"/>
                    <a:pt x="109" y="46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0" y="35"/>
                    <a:pt x="92" y="38"/>
                  </a:cubicBezTo>
                  <a:cubicBezTo>
                    <a:pt x="84" y="42"/>
                    <a:pt x="63" y="51"/>
                    <a:pt x="32" y="46"/>
                  </a:cubicBezTo>
                  <a:cubicBezTo>
                    <a:pt x="0" y="42"/>
                    <a:pt x="3" y="33"/>
                    <a:pt x="3" y="33"/>
                  </a:cubicBezTo>
                  <a:cubicBezTo>
                    <a:pt x="3" y="33"/>
                    <a:pt x="30" y="14"/>
                    <a:pt x="69" y="7"/>
                  </a:cubicBezTo>
                  <a:cubicBezTo>
                    <a:pt x="109" y="0"/>
                    <a:pt x="127" y="19"/>
                    <a:pt x="127" y="19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9" name="Freeform 56"/>
            <p:cNvSpPr>
              <a:spLocks/>
            </p:cNvSpPr>
            <p:nvPr/>
          </p:nvSpPr>
          <p:spPr bwMode="auto">
            <a:xfrm>
              <a:off x="2857500" y="1431925"/>
              <a:ext cx="858838" cy="982662"/>
            </a:xfrm>
            <a:custGeom>
              <a:avLst/>
              <a:gdLst>
                <a:gd name="T0" fmla="*/ 99671320 w 298"/>
                <a:gd name="T1" fmla="*/ 858596613 h 342"/>
                <a:gd name="T2" fmla="*/ 132895093 w 298"/>
                <a:gd name="T3" fmla="*/ 1304406226 h 342"/>
                <a:gd name="T4" fmla="*/ 348849620 w 298"/>
                <a:gd name="T5" fmla="*/ 2147483646 h 342"/>
                <a:gd name="T6" fmla="*/ 739231839 w 298"/>
                <a:gd name="T7" fmla="*/ 2147483646 h 342"/>
                <a:gd name="T8" fmla="*/ 1802392587 w 298"/>
                <a:gd name="T9" fmla="*/ 2147483646 h 342"/>
                <a:gd name="T10" fmla="*/ 2043267826 w 298"/>
                <a:gd name="T11" fmla="*/ 2113470353 h 342"/>
                <a:gd name="T12" fmla="*/ 2068185656 w 298"/>
                <a:gd name="T13" fmla="*/ 1774983520 h 342"/>
                <a:gd name="T14" fmla="*/ 2147483646 w 298"/>
                <a:gd name="T15" fmla="*/ 1353941586 h 342"/>
                <a:gd name="T16" fmla="*/ 2018349996 w 298"/>
                <a:gd name="T17" fmla="*/ 1139293151 h 342"/>
                <a:gd name="T18" fmla="*/ 1652885607 w 298"/>
                <a:gd name="T19" fmla="*/ 726506152 h 342"/>
                <a:gd name="T20" fmla="*/ 99671320 w 298"/>
                <a:gd name="T21" fmla="*/ 858596613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342">
                  <a:moveTo>
                    <a:pt x="12" y="104"/>
                  </a:moveTo>
                  <a:cubicBezTo>
                    <a:pt x="12" y="104"/>
                    <a:pt x="5" y="130"/>
                    <a:pt x="16" y="158"/>
                  </a:cubicBezTo>
                  <a:cubicBezTo>
                    <a:pt x="0" y="215"/>
                    <a:pt x="28" y="228"/>
                    <a:pt x="42" y="295"/>
                  </a:cubicBezTo>
                  <a:cubicBezTo>
                    <a:pt x="52" y="342"/>
                    <a:pt x="67" y="341"/>
                    <a:pt x="89" y="342"/>
                  </a:cubicBezTo>
                  <a:cubicBezTo>
                    <a:pt x="111" y="342"/>
                    <a:pt x="203" y="332"/>
                    <a:pt x="217" y="321"/>
                  </a:cubicBezTo>
                  <a:cubicBezTo>
                    <a:pt x="231" y="310"/>
                    <a:pt x="245" y="280"/>
                    <a:pt x="246" y="256"/>
                  </a:cubicBezTo>
                  <a:cubicBezTo>
                    <a:pt x="247" y="232"/>
                    <a:pt x="249" y="215"/>
                    <a:pt x="249" y="215"/>
                  </a:cubicBezTo>
                  <a:cubicBezTo>
                    <a:pt x="249" y="215"/>
                    <a:pt x="298" y="189"/>
                    <a:pt x="295" y="164"/>
                  </a:cubicBezTo>
                  <a:cubicBezTo>
                    <a:pt x="289" y="124"/>
                    <a:pt x="243" y="138"/>
                    <a:pt x="243" y="13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75" y="0"/>
                    <a:pt x="12" y="104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0" name="Freeform 57"/>
            <p:cNvSpPr>
              <a:spLocks/>
            </p:cNvSpPr>
            <p:nvPr/>
          </p:nvSpPr>
          <p:spPr bwMode="auto">
            <a:xfrm>
              <a:off x="3182937" y="1754187"/>
              <a:ext cx="133350" cy="76200"/>
            </a:xfrm>
            <a:custGeom>
              <a:avLst/>
              <a:gdLst>
                <a:gd name="T0" fmla="*/ 0 w 46"/>
                <a:gd name="T1" fmla="*/ 63720133 h 27"/>
                <a:gd name="T2" fmla="*/ 0 w 46"/>
                <a:gd name="T3" fmla="*/ 183193267 h 27"/>
                <a:gd name="T4" fmla="*/ 378166105 w 46"/>
                <a:gd name="T5" fmla="*/ 215053333 h 27"/>
                <a:gd name="T6" fmla="*/ 386570054 w 46"/>
                <a:gd name="T7" fmla="*/ 63720133 h 27"/>
                <a:gd name="T8" fmla="*/ 0 w 46"/>
                <a:gd name="T9" fmla="*/ 6372013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27">
                  <a:moveTo>
                    <a:pt x="0" y="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21"/>
                    <a:pt x="45" y="2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23" y="0"/>
                    <a:pt x="0" y="8"/>
                  </a:cubicBez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1" name="Freeform 58"/>
            <p:cNvSpPr>
              <a:spLocks noEditPoints="1"/>
            </p:cNvSpPr>
            <p:nvPr/>
          </p:nvSpPr>
          <p:spPr bwMode="auto">
            <a:xfrm>
              <a:off x="3140075" y="1730375"/>
              <a:ext cx="227013" cy="325437"/>
            </a:xfrm>
            <a:custGeom>
              <a:avLst/>
              <a:gdLst>
                <a:gd name="T0" fmla="*/ 322042366 w 79"/>
                <a:gd name="T1" fmla="*/ 937249920 h 113"/>
                <a:gd name="T2" fmla="*/ 0 w 79"/>
                <a:gd name="T3" fmla="*/ 472770682 h 113"/>
                <a:gd name="T4" fmla="*/ 322042366 w 79"/>
                <a:gd name="T5" fmla="*/ 0 h 113"/>
                <a:gd name="T6" fmla="*/ 652340534 w 79"/>
                <a:gd name="T7" fmla="*/ 472770682 h 113"/>
                <a:gd name="T8" fmla="*/ 322042366 w 79"/>
                <a:gd name="T9" fmla="*/ 937249920 h 113"/>
                <a:gd name="T10" fmla="*/ 322042366 w 79"/>
                <a:gd name="T11" fmla="*/ 41471618 h 113"/>
                <a:gd name="T12" fmla="*/ 41287630 w 79"/>
                <a:gd name="T13" fmla="*/ 472770682 h 113"/>
                <a:gd name="T14" fmla="*/ 322042366 w 79"/>
                <a:gd name="T15" fmla="*/ 895778302 h 113"/>
                <a:gd name="T16" fmla="*/ 611052904 w 79"/>
                <a:gd name="T17" fmla="*/ 472770682 h 113"/>
                <a:gd name="T18" fmla="*/ 322042366 w 79"/>
                <a:gd name="T19" fmla="*/ 41471618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113">
                  <a:moveTo>
                    <a:pt x="39" y="113"/>
                  </a:moveTo>
                  <a:cubicBezTo>
                    <a:pt x="18" y="113"/>
                    <a:pt x="0" y="88"/>
                    <a:pt x="0" y="57"/>
                  </a:cubicBezTo>
                  <a:cubicBezTo>
                    <a:pt x="0" y="26"/>
                    <a:pt x="18" y="0"/>
                    <a:pt x="39" y="0"/>
                  </a:cubicBezTo>
                  <a:cubicBezTo>
                    <a:pt x="61" y="0"/>
                    <a:pt x="79" y="26"/>
                    <a:pt x="79" y="57"/>
                  </a:cubicBezTo>
                  <a:cubicBezTo>
                    <a:pt x="79" y="88"/>
                    <a:pt x="61" y="113"/>
                    <a:pt x="39" y="113"/>
                  </a:cubicBezTo>
                  <a:moveTo>
                    <a:pt x="39" y="5"/>
                  </a:moveTo>
                  <a:cubicBezTo>
                    <a:pt x="20" y="5"/>
                    <a:pt x="5" y="28"/>
                    <a:pt x="5" y="57"/>
                  </a:cubicBezTo>
                  <a:cubicBezTo>
                    <a:pt x="5" y="85"/>
                    <a:pt x="20" y="108"/>
                    <a:pt x="39" y="108"/>
                  </a:cubicBezTo>
                  <a:cubicBezTo>
                    <a:pt x="58" y="108"/>
                    <a:pt x="74" y="85"/>
                    <a:pt x="74" y="57"/>
                  </a:cubicBezTo>
                  <a:cubicBezTo>
                    <a:pt x="74" y="28"/>
                    <a:pt x="58" y="5"/>
                    <a:pt x="39" y="5"/>
                  </a:cubicBezTo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2" name="Oval 59"/>
            <p:cNvSpPr>
              <a:spLocks noChangeArrowheads="1"/>
            </p:cNvSpPr>
            <p:nvPr/>
          </p:nvSpPr>
          <p:spPr bwMode="auto">
            <a:xfrm>
              <a:off x="3192462" y="1857375"/>
              <a:ext cx="92075" cy="1285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713" name="Freeform 60"/>
            <p:cNvSpPr>
              <a:spLocks/>
            </p:cNvSpPr>
            <p:nvPr/>
          </p:nvSpPr>
          <p:spPr bwMode="auto">
            <a:xfrm>
              <a:off x="3001962" y="2247900"/>
              <a:ext cx="134938" cy="42862"/>
            </a:xfrm>
            <a:custGeom>
              <a:avLst/>
              <a:gdLst>
                <a:gd name="T0" fmla="*/ 0 w 47"/>
                <a:gd name="T1" fmla="*/ 16330422 h 15"/>
                <a:gd name="T2" fmla="*/ 57698915 w 47"/>
                <a:gd name="T3" fmla="*/ 73485470 h 15"/>
                <a:gd name="T4" fmla="*/ 214313125 w 47"/>
                <a:gd name="T5" fmla="*/ 122476736 h 15"/>
                <a:gd name="T6" fmla="*/ 387409869 w 47"/>
                <a:gd name="T7" fmla="*/ 57155048 h 15"/>
                <a:gd name="T8" fmla="*/ 370924465 w 47"/>
                <a:gd name="T9" fmla="*/ 24494204 h 15"/>
                <a:gd name="T10" fmla="*/ 214313125 w 47"/>
                <a:gd name="T11" fmla="*/ 89815892 h 15"/>
                <a:gd name="T12" fmla="*/ 74184319 w 47"/>
                <a:gd name="T13" fmla="*/ 48991266 h 15"/>
                <a:gd name="T14" fmla="*/ 41213510 w 47"/>
                <a:gd name="T15" fmla="*/ 8163782 h 15"/>
                <a:gd name="T16" fmla="*/ 32970808 w 47"/>
                <a:gd name="T17" fmla="*/ 0 h 15"/>
                <a:gd name="T18" fmla="*/ 24728106 w 47"/>
                <a:gd name="T19" fmla="*/ 0 h 15"/>
                <a:gd name="T20" fmla="*/ 24728106 w 47"/>
                <a:gd name="T21" fmla="*/ 0 h 15"/>
                <a:gd name="T22" fmla="*/ 0 w 47"/>
                <a:gd name="T23" fmla="*/ 16330422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5">
                  <a:moveTo>
                    <a:pt x="0" y="2"/>
                  </a:moveTo>
                  <a:cubicBezTo>
                    <a:pt x="0" y="2"/>
                    <a:pt x="3" y="5"/>
                    <a:pt x="7" y="9"/>
                  </a:cubicBezTo>
                  <a:cubicBezTo>
                    <a:pt x="11" y="12"/>
                    <a:pt x="18" y="15"/>
                    <a:pt x="26" y="15"/>
                  </a:cubicBezTo>
                  <a:cubicBezTo>
                    <a:pt x="32" y="15"/>
                    <a:pt x="39" y="13"/>
                    <a:pt x="47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9"/>
                    <a:pt x="31" y="11"/>
                    <a:pt x="26" y="11"/>
                  </a:cubicBezTo>
                  <a:cubicBezTo>
                    <a:pt x="19" y="11"/>
                    <a:pt x="13" y="9"/>
                    <a:pt x="9" y="6"/>
                  </a:cubicBezTo>
                  <a:cubicBezTo>
                    <a:pt x="7" y="4"/>
                    <a:pt x="6" y="3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4" name="Freeform 61"/>
            <p:cNvSpPr>
              <a:spLocks/>
            </p:cNvSpPr>
            <p:nvPr/>
          </p:nvSpPr>
          <p:spPr bwMode="auto">
            <a:xfrm>
              <a:off x="3048000" y="1860550"/>
              <a:ext cx="101600" cy="44450"/>
            </a:xfrm>
            <a:custGeom>
              <a:avLst/>
              <a:gdLst>
                <a:gd name="T0" fmla="*/ 0 w 35"/>
                <a:gd name="T1" fmla="*/ 123487656 h 16"/>
                <a:gd name="T2" fmla="*/ 286503291 w 35"/>
                <a:gd name="T3" fmla="*/ 123487656 h 16"/>
                <a:gd name="T4" fmla="*/ 294930286 w 35"/>
                <a:gd name="T5" fmla="*/ 46308566 h 16"/>
                <a:gd name="T6" fmla="*/ 0 w 35"/>
                <a:gd name="T7" fmla="*/ 46308566 h 16"/>
                <a:gd name="T8" fmla="*/ 0 w 35"/>
                <a:gd name="T9" fmla="*/ 12348765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6">
                  <a:moveTo>
                    <a:pt x="0" y="16"/>
                  </a:moveTo>
                  <a:cubicBezTo>
                    <a:pt x="0" y="16"/>
                    <a:pt x="9" y="1"/>
                    <a:pt x="34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22" y="0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5" name="Freeform 62"/>
            <p:cNvSpPr>
              <a:spLocks/>
            </p:cNvSpPr>
            <p:nvPr/>
          </p:nvSpPr>
          <p:spPr bwMode="auto">
            <a:xfrm>
              <a:off x="1585912" y="1790700"/>
              <a:ext cx="736600" cy="720725"/>
            </a:xfrm>
            <a:custGeom>
              <a:avLst/>
              <a:gdLst>
                <a:gd name="T0" fmla="*/ 0 w 256"/>
                <a:gd name="T1" fmla="*/ 1047118668 h 251"/>
                <a:gd name="T2" fmla="*/ 298046775 w 256"/>
                <a:gd name="T3" fmla="*/ 1714963702 h 251"/>
                <a:gd name="T4" fmla="*/ 1440565167 w 256"/>
                <a:gd name="T5" fmla="*/ 2061256272 h 251"/>
                <a:gd name="T6" fmla="*/ 2053217830 w 256"/>
                <a:gd name="T7" fmla="*/ 1310958575 h 251"/>
                <a:gd name="T8" fmla="*/ 2119451406 w 256"/>
                <a:gd name="T9" fmla="*/ 469967257 h 251"/>
                <a:gd name="T10" fmla="*/ 918980434 w 256"/>
                <a:gd name="T11" fmla="*/ 272086609 h 251"/>
                <a:gd name="T12" fmla="*/ 0 w 256"/>
                <a:gd name="T13" fmla="*/ 1047118668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251">
                  <a:moveTo>
                    <a:pt x="0" y="127"/>
                  </a:moveTo>
                  <a:cubicBezTo>
                    <a:pt x="0" y="127"/>
                    <a:pt x="21" y="198"/>
                    <a:pt x="36" y="208"/>
                  </a:cubicBezTo>
                  <a:cubicBezTo>
                    <a:pt x="50" y="217"/>
                    <a:pt x="124" y="251"/>
                    <a:pt x="174" y="250"/>
                  </a:cubicBezTo>
                  <a:cubicBezTo>
                    <a:pt x="199" y="250"/>
                    <a:pt x="241" y="193"/>
                    <a:pt x="248" y="159"/>
                  </a:cubicBezTo>
                  <a:cubicBezTo>
                    <a:pt x="256" y="125"/>
                    <a:pt x="256" y="57"/>
                    <a:pt x="256" y="57"/>
                  </a:cubicBezTo>
                  <a:cubicBezTo>
                    <a:pt x="256" y="57"/>
                    <a:pt x="214" y="0"/>
                    <a:pt x="111" y="33"/>
                  </a:cubicBezTo>
                  <a:cubicBezTo>
                    <a:pt x="8" y="65"/>
                    <a:pt x="0" y="127"/>
                    <a:pt x="0" y="127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6" name="Freeform 63"/>
            <p:cNvSpPr>
              <a:spLocks/>
            </p:cNvSpPr>
            <p:nvPr/>
          </p:nvSpPr>
          <p:spPr bwMode="auto">
            <a:xfrm>
              <a:off x="2320925" y="1992312"/>
              <a:ext cx="1588" cy="19050"/>
            </a:xfrm>
            <a:custGeom>
              <a:avLst/>
              <a:gdLst>
                <a:gd name="T0" fmla="*/ 2521744 w 1"/>
                <a:gd name="T1" fmla="*/ 0 h 7"/>
                <a:gd name="T2" fmla="*/ 0 w 1"/>
                <a:gd name="T3" fmla="*/ 44438207 h 7"/>
                <a:gd name="T4" fmla="*/ 2521744 w 1"/>
                <a:gd name="T5" fmla="*/ 51843214 h 7"/>
                <a:gd name="T6" fmla="*/ 2521744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7" name="Freeform 64"/>
            <p:cNvSpPr>
              <a:spLocks noEditPoints="1"/>
            </p:cNvSpPr>
            <p:nvPr/>
          </p:nvSpPr>
          <p:spPr bwMode="auto">
            <a:xfrm>
              <a:off x="1695450" y="1922462"/>
              <a:ext cx="627063" cy="236537"/>
            </a:xfrm>
            <a:custGeom>
              <a:avLst/>
              <a:gdLst>
                <a:gd name="T0" fmla="*/ 1174891700 w 218"/>
                <a:gd name="T1" fmla="*/ 83209101 h 82"/>
                <a:gd name="T2" fmla="*/ 1224533229 w 218"/>
                <a:gd name="T3" fmla="*/ 232986060 h 82"/>
                <a:gd name="T4" fmla="*/ 1654776110 w 218"/>
                <a:gd name="T5" fmla="*/ 407723442 h 82"/>
                <a:gd name="T6" fmla="*/ 1588586447 w 218"/>
                <a:gd name="T7" fmla="*/ 249627304 h 82"/>
                <a:gd name="T8" fmla="*/ 1555490177 w 218"/>
                <a:gd name="T9" fmla="*/ 183059446 h 82"/>
                <a:gd name="T10" fmla="*/ 1307273904 w 218"/>
                <a:gd name="T11" fmla="*/ 133135716 h 82"/>
                <a:gd name="T12" fmla="*/ 1174891700 w 218"/>
                <a:gd name="T13" fmla="*/ 83209101 h 82"/>
                <a:gd name="T14" fmla="*/ 1174891700 w 218"/>
                <a:gd name="T15" fmla="*/ 83209101 h 82"/>
                <a:gd name="T16" fmla="*/ 1522393907 w 218"/>
                <a:gd name="T17" fmla="*/ 0 h 82"/>
                <a:gd name="T18" fmla="*/ 1572038312 w 218"/>
                <a:gd name="T19" fmla="*/ 99850345 h 82"/>
                <a:gd name="T20" fmla="*/ 1795433820 w 218"/>
                <a:gd name="T21" fmla="*/ 249627304 h 82"/>
                <a:gd name="T22" fmla="*/ 1803706449 w 218"/>
                <a:gd name="T23" fmla="*/ 199700689 h 82"/>
                <a:gd name="T24" fmla="*/ 1778885685 w 218"/>
                <a:gd name="T25" fmla="*/ 83209101 h 82"/>
                <a:gd name="T26" fmla="*/ 1522393907 w 218"/>
                <a:gd name="T27" fmla="*/ 0 h 82"/>
                <a:gd name="T28" fmla="*/ 372325847 w 218"/>
                <a:gd name="T29" fmla="*/ 0 h 82"/>
                <a:gd name="T30" fmla="*/ 132382204 w 218"/>
                <a:gd name="T31" fmla="*/ 224663996 h 82"/>
                <a:gd name="T32" fmla="*/ 91013305 w 218"/>
                <a:gd name="T33" fmla="*/ 449327993 h 82"/>
                <a:gd name="T34" fmla="*/ 91013305 w 218"/>
                <a:gd name="T35" fmla="*/ 557500401 h 82"/>
                <a:gd name="T36" fmla="*/ 91013305 w 218"/>
                <a:gd name="T37" fmla="*/ 557500401 h 82"/>
                <a:gd name="T38" fmla="*/ 91013305 w 218"/>
                <a:gd name="T39" fmla="*/ 557500401 h 82"/>
                <a:gd name="T40" fmla="*/ 0 w 218"/>
                <a:gd name="T41" fmla="*/ 624068259 h 82"/>
                <a:gd name="T42" fmla="*/ 0 w 218"/>
                <a:gd name="T43" fmla="*/ 624068259 h 82"/>
                <a:gd name="T44" fmla="*/ 99285934 w 218"/>
                <a:gd name="T45" fmla="*/ 682314053 h 82"/>
                <a:gd name="T46" fmla="*/ 198571868 w 218"/>
                <a:gd name="T47" fmla="*/ 657350746 h 82"/>
                <a:gd name="T48" fmla="*/ 347502207 w 218"/>
                <a:gd name="T49" fmla="*/ 183059446 h 82"/>
                <a:gd name="T50" fmla="*/ 388871106 w 218"/>
                <a:gd name="T51" fmla="*/ 183059446 h 82"/>
                <a:gd name="T52" fmla="*/ 761196953 w 218"/>
                <a:gd name="T53" fmla="*/ 366118892 h 82"/>
                <a:gd name="T54" fmla="*/ 1141795430 w 218"/>
                <a:gd name="T55" fmla="*/ 449327993 h 82"/>
                <a:gd name="T56" fmla="*/ 1207987970 w 218"/>
                <a:gd name="T57" fmla="*/ 441008814 h 82"/>
                <a:gd name="T58" fmla="*/ 1100426531 w 218"/>
                <a:gd name="T59" fmla="*/ 324514341 h 82"/>
                <a:gd name="T60" fmla="*/ 1083878396 w 218"/>
                <a:gd name="T61" fmla="*/ 324514341 h 82"/>
                <a:gd name="T62" fmla="*/ 686731784 w 218"/>
                <a:gd name="T63" fmla="*/ 191381510 h 82"/>
                <a:gd name="T64" fmla="*/ 455063646 w 218"/>
                <a:gd name="T65" fmla="*/ 16641243 h 82"/>
                <a:gd name="T66" fmla="*/ 372325847 w 218"/>
                <a:gd name="T67" fmla="*/ 0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8" h="82">
                  <a:moveTo>
                    <a:pt x="142" y="10"/>
                  </a:moveTo>
                  <a:cubicBezTo>
                    <a:pt x="142" y="10"/>
                    <a:pt x="147" y="18"/>
                    <a:pt x="148" y="28"/>
                  </a:cubicBezTo>
                  <a:cubicBezTo>
                    <a:pt x="171" y="39"/>
                    <a:pt x="200" y="49"/>
                    <a:pt x="200" y="49"/>
                  </a:cubicBezTo>
                  <a:cubicBezTo>
                    <a:pt x="200" y="41"/>
                    <a:pt x="196" y="36"/>
                    <a:pt x="192" y="30"/>
                  </a:cubicBezTo>
                  <a:cubicBezTo>
                    <a:pt x="190" y="27"/>
                    <a:pt x="189" y="25"/>
                    <a:pt x="188" y="22"/>
                  </a:cubicBezTo>
                  <a:cubicBezTo>
                    <a:pt x="182" y="22"/>
                    <a:pt x="171" y="20"/>
                    <a:pt x="158" y="16"/>
                  </a:cubicBezTo>
                  <a:cubicBezTo>
                    <a:pt x="152" y="14"/>
                    <a:pt x="147" y="12"/>
                    <a:pt x="142" y="10"/>
                  </a:cubicBezTo>
                  <a:cubicBezTo>
                    <a:pt x="142" y="10"/>
                    <a:pt x="142" y="10"/>
                    <a:pt x="142" y="10"/>
                  </a:cubicBezTo>
                  <a:moveTo>
                    <a:pt x="184" y="0"/>
                  </a:moveTo>
                  <a:cubicBezTo>
                    <a:pt x="184" y="0"/>
                    <a:pt x="187" y="5"/>
                    <a:pt x="190" y="12"/>
                  </a:cubicBezTo>
                  <a:cubicBezTo>
                    <a:pt x="207" y="13"/>
                    <a:pt x="216" y="27"/>
                    <a:pt x="217" y="30"/>
                  </a:cubicBezTo>
                  <a:cubicBezTo>
                    <a:pt x="217" y="28"/>
                    <a:pt x="218" y="26"/>
                    <a:pt x="218" y="24"/>
                  </a:cubicBezTo>
                  <a:cubicBezTo>
                    <a:pt x="217" y="19"/>
                    <a:pt x="216" y="14"/>
                    <a:pt x="215" y="10"/>
                  </a:cubicBezTo>
                  <a:cubicBezTo>
                    <a:pt x="208" y="4"/>
                    <a:pt x="198" y="0"/>
                    <a:pt x="184" y="0"/>
                  </a:cubicBezTo>
                  <a:moveTo>
                    <a:pt x="45" y="0"/>
                  </a:moveTo>
                  <a:cubicBezTo>
                    <a:pt x="25" y="0"/>
                    <a:pt x="16" y="27"/>
                    <a:pt x="16" y="27"/>
                  </a:cubicBezTo>
                  <a:cubicBezTo>
                    <a:pt x="16" y="27"/>
                    <a:pt x="12" y="39"/>
                    <a:pt x="11" y="54"/>
                  </a:cubicBezTo>
                  <a:cubicBezTo>
                    <a:pt x="11" y="62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" y="81"/>
                    <a:pt x="7" y="82"/>
                    <a:pt x="12" y="82"/>
                  </a:cubicBezTo>
                  <a:cubicBezTo>
                    <a:pt x="18" y="82"/>
                    <a:pt x="24" y="79"/>
                    <a:pt x="24" y="79"/>
                  </a:cubicBezTo>
                  <a:cubicBezTo>
                    <a:pt x="24" y="79"/>
                    <a:pt x="27" y="27"/>
                    <a:pt x="42" y="22"/>
                  </a:cubicBezTo>
                  <a:cubicBezTo>
                    <a:pt x="43" y="22"/>
                    <a:pt x="45" y="22"/>
                    <a:pt x="47" y="22"/>
                  </a:cubicBezTo>
                  <a:cubicBezTo>
                    <a:pt x="59" y="22"/>
                    <a:pt x="72" y="35"/>
                    <a:pt x="92" y="44"/>
                  </a:cubicBezTo>
                  <a:cubicBezTo>
                    <a:pt x="108" y="52"/>
                    <a:pt x="128" y="54"/>
                    <a:pt x="138" y="54"/>
                  </a:cubicBezTo>
                  <a:cubicBezTo>
                    <a:pt x="143" y="54"/>
                    <a:pt x="146" y="53"/>
                    <a:pt x="146" y="53"/>
                  </a:cubicBezTo>
                  <a:cubicBezTo>
                    <a:pt x="135" y="50"/>
                    <a:pt x="133" y="43"/>
                    <a:pt x="133" y="39"/>
                  </a:cubicBezTo>
                  <a:cubicBezTo>
                    <a:pt x="132" y="39"/>
                    <a:pt x="132" y="39"/>
                    <a:pt x="131" y="39"/>
                  </a:cubicBezTo>
                  <a:cubicBezTo>
                    <a:pt x="119" y="39"/>
                    <a:pt x="102" y="36"/>
                    <a:pt x="83" y="23"/>
                  </a:cubicBezTo>
                  <a:cubicBezTo>
                    <a:pt x="69" y="13"/>
                    <a:pt x="60" y="6"/>
                    <a:pt x="55" y="2"/>
                  </a:cubicBezTo>
                  <a:cubicBezTo>
                    <a:pt x="51" y="0"/>
                    <a:pt x="48" y="0"/>
                    <a:pt x="45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8" name="Freeform 65"/>
            <p:cNvSpPr>
              <a:spLocks/>
            </p:cNvSpPr>
            <p:nvPr/>
          </p:nvSpPr>
          <p:spPr bwMode="auto">
            <a:xfrm>
              <a:off x="1471612" y="1446212"/>
              <a:ext cx="992188" cy="795337"/>
            </a:xfrm>
            <a:custGeom>
              <a:avLst/>
              <a:gdLst>
                <a:gd name="T0" fmla="*/ 1860939185 w 345"/>
                <a:gd name="T1" fmla="*/ 1665306472 h 277"/>
                <a:gd name="T2" fmla="*/ 1232355014 w 345"/>
                <a:gd name="T3" fmla="*/ 1467448448 h 277"/>
                <a:gd name="T4" fmla="*/ 777458385 w 345"/>
                <a:gd name="T5" fmla="*/ 1591110430 h 277"/>
                <a:gd name="T6" fmla="*/ 736105715 w 345"/>
                <a:gd name="T7" fmla="*/ 1920873804 h 277"/>
                <a:gd name="T8" fmla="*/ 603770843 w 345"/>
                <a:gd name="T9" fmla="*/ 2011559449 h 277"/>
                <a:gd name="T10" fmla="*/ 413541082 w 345"/>
                <a:gd name="T11" fmla="*/ 2147483646 h 277"/>
                <a:gd name="T12" fmla="*/ 16542218 w 345"/>
                <a:gd name="T13" fmla="*/ 1533401122 h 277"/>
                <a:gd name="T14" fmla="*/ 330832866 w 345"/>
                <a:gd name="T15" fmla="*/ 708992689 h 277"/>
                <a:gd name="T16" fmla="*/ 1472208554 w 345"/>
                <a:gd name="T17" fmla="*/ 82442279 h 277"/>
                <a:gd name="T18" fmla="*/ 2147483646 w 345"/>
                <a:gd name="T19" fmla="*/ 741969026 h 277"/>
                <a:gd name="T20" fmla="*/ 2147483646 w 345"/>
                <a:gd name="T21" fmla="*/ 1813701425 h 277"/>
                <a:gd name="T22" fmla="*/ 2147483646 w 345"/>
                <a:gd name="T23" fmla="*/ 1368519436 h 277"/>
                <a:gd name="T24" fmla="*/ 2147483646 w 345"/>
                <a:gd name="T25" fmla="*/ 1549890727 h 277"/>
                <a:gd name="T26" fmla="*/ 1819586515 w 345"/>
                <a:gd name="T27" fmla="*/ 1450958843 h 277"/>
                <a:gd name="T28" fmla="*/ 1860939185 w 345"/>
                <a:gd name="T29" fmla="*/ 1665306472 h 2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5" h="277">
                  <a:moveTo>
                    <a:pt x="225" y="202"/>
                  </a:moveTo>
                  <a:cubicBezTo>
                    <a:pt x="225" y="202"/>
                    <a:pt x="190" y="215"/>
                    <a:pt x="149" y="178"/>
                  </a:cubicBezTo>
                  <a:cubicBezTo>
                    <a:pt x="110" y="143"/>
                    <a:pt x="94" y="193"/>
                    <a:pt x="94" y="193"/>
                  </a:cubicBezTo>
                  <a:cubicBezTo>
                    <a:pt x="94" y="193"/>
                    <a:pt x="87" y="214"/>
                    <a:pt x="89" y="233"/>
                  </a:cubicBezTo>
                  <a:cubicBezTo>
                    <a:pt x="73" y="244"/>
                    <a:pt x="73" y="244"/>
                    <a:pt x="73" y="244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277"/>
                    <a:pt x="3" y="248"/>
                    <a:pt x="2" y="186"/>
                  </a:cubicBezTo>
                  <a:cubicBezTo>
                    <a:pt x="0" y="124"/>
                    <a:pt x="9" y="119"/>
                    <a:pt x="40" y="86"/>
                  </a:cubicBezTo>
                  <a:cubicBezTo>
                    <a:pt x="74" y="51"/>
                    <a:pt x="142" y="15"/>
                    <a:pt x="178" y="10"/>
                  </a:cubicBezTo>
                  <a:cubicBezTo>
                    <a:pt x="251" y="0"/>
                    <a:pt x="322" y="47"/>
                    <a:pt x="331" y="90"/>
                  </a:cubicBezTo>
                  <a:cubicBezTo>
                    <a:pt x="343" y="153"/>
                    <a:pt x="345" y="190"/>
                    <a:pt x="306" y="220"/>
                  </a:cubicBezTo>
                  <a:cubicBezTo>
                    <a:pt x="306" y="220"/>
                    <a:pt x="316" y="167"/>
                    <a:pt x="262" y="166"/>
                  </a:cubicBezTo>
                  <a:cubicBezTo>
                    <a:pt x="262" y="166"/>
                    <a:pt x="270" y="178"/>
                    <a:pt x="270" y="188"/>
                  </a:cubicBezTo>
                  <a:cubicBezTo>
                    <a:pt x="270" y="188"/>
                    <a:pt x="249" y="189"/>
                    <a:pt x="220" y="176"/>
                  </a:cubicBezTo>
                  <a:cubicBezTo>
                    <a:pt x="220" y="176"/>
                    <a:pt x="228" y="190"/>
                    <a:pt x="225" y="202"/>
                  </a:cubicBezTo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9" name="Freeform 66"/>
            <p:cNvSpPr>
              <a:spLocks/>
            </p:cNvSpPr>
            <p:nvPr/>
          </p:nvSpPr>
          <p:spPr bwMode="auto">
            <a:xfrm>
              <a:off x="1520825" y="1581150"/>
              <a:ext cx="209550" cy="184150"/>
            </a:xfrm>
            <a:custGeom>
              <a:avLst/>
              <a:gdLst>
                <a:gd name="T0" fmla="*/ 593281979 w 73"/>
                <a:gd name="T1" fmla="*/ 0 h 64"/>
                <a:gd name="T2" fmla="*/ 0 w 73"/>
                <a:gd name="T3" fmla="*/ 529862852 h 64"/>
                <a:gd name="T4" fmla="*/ 189522187 w 73"/>
                <a:gd name="T5" fmla="*/ 322884006 h 64"/>
                <a:gd name="T6" fmla="*/ 601523322 w 73"/>
                <a:gd name="T7" fmla="*/ 0 h 64"/>
                <a:gd name="T8" fmla="*/ 593281979 w 7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64">
                  <a:moveTo>
                    <a:pt x="72" y="0"/>
                  </a:moveTo>
                  <a:cubicBezTo>
                    <a:pt x="33" y="26"/>
                    <a:pt x="11" y="48"/>
                    <a:pt x="0" y="64"/>
                  </a:cubicBezTo>
                  <a:cubicBezTo>
                    <a:pt x="6" y="57"/>
                    <a:pt x="13" y="49"/>
                    <a:pt x="23" y="39"/>
                  </a:cubicBezTo>
                  <a:cubicBezTo>
                    <a:pt x="36" y="26"/>
                    <a:pt x="54" y="12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0" name="Freeform 67"/>
            <p:cNvSpPr>
              <a:spLocks/>
            </p:cNvSpPr>
            <p:nvPr/>
          </p:nvSpPr>
          <p:spPr bwMode="auto">
            <a:xfrm>
              <a:off x="1854200" y="1928812"/>
              <a:ext cx="80963" cy="60325"/>
            </a:xfrm>
            <a:custGeom>
              <a:avLst/>
              <a:gdLst>
                <a:gd name="T0" fmla="*/ 0 w 28"/>
                <a:gd name="T1" fmla="*/ 0 h 21"/>
                <a:gd name="T2" fmla="*/ 234107406 w 28"/>
                <a:gd name="T3" fmla="*/ 173290744 h 21"/>
                <a:gd name="T4" fmla="*/ 133776900 w 28"/>
                <a:gd name="T5" fmla="*/ 82518855 h 21"/>
                <a:gd name="T6" fmla="*/ 0 w 28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1">
                  <a:moveTo>
                    <a:pt x="0" y="0"/>
                  </a:moveTo>
                  <a:cubicBezTo>
                    <a:pt x="5" y="4"/>
                    <a:pt x="14" y="11"/>
                    <a:pt x="28" y="21"/>
                  </a:cubicBezTo>
                  <a:cubicBezTo>
                    <a:pt x="24" y="18"/>
                    <a:pt x="20" y="14"/>
                    <a:pt x="16" y="10"/>
                  </a:cubicBezTo>
                  <a:cubicBezTo>
                    <a:pt x="10" y="5"/>
                    <a:pt x="4" y="2"/>
                    <a:pt x="0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1" name="Freeform 68"/>
            <p:cNvSpPr>
              <a:spLocks/>
            </p:cNvSpPr>
            <p:nvPr/>
          </p:nvSpPr>
          <p:spPr bwMode="auto">
            <a:xfrm>
              <a:off x="1477962" y="1949450"/>
              <a:ext cx="0" cy="7937"/>
            </a:xfrm>
            <a:custGeom>
              <a:avLst/>
              <a:gdLst>
                <a:gd name="T0" fmla="*/ 0 h 3"/>
                <a:gd name="T1" fmla="*/ 20998656 h 3"/>
                <a:gd name="T2" fmla="*/ 0 h 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2" name="Freeform 69"/>
            <p:cNvSpPr>
              <a:spLocks noEditPoints="1"/>
            </p:cNvSpPr>
            <p:nvPr/>
          </p:nvSpPr>
          <p:spPr bwMode="auto">
            <a:xfrm>
              <a:off x="1724025" y="1951037"/>
              <a:ext cx="427038" cy="165100"/>
            </a:xfrm>
            <a:custGeom>
              <a:avLst/>
              <a:gdLst>
                <a:gd name="T0" fmla="*/ 8324356 w 148"/>
                <a:gd name="T1" fmla="*/ 369146221 h 57"/>
                <a:gd name="T2" fmla="*/ 8324356 w 148"/>
                <a:gd name="T3" fmla="*/ 478210702 h 57"/>
                <a:gd name="T4" fmla="*/ 8324356 w 148"/>
                <a:gd name="T5" fmla="*/ 478210702 h 57"/>
                <a:gd name="T6" fmla="*/ 8324356 w 148"/>
                <a:gd name="T7" fmla="*/ 369146221 h 57"/>
                <a:gd name="T8" fmla="*/ 1098964981 w 148"/>
                <a:gd name="T9" fmla="*/ 0 h 57"/>
                <a:gd name="T10" fmla="*/ 1232171983 w 148"/>
                <a:gd name="T11" fmla="*/ 50338121 h 57"/>
                <a:gd name="T12" fmla="*/ 1098964981 w 148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57">
                  <a:moveTo>
                    <a:pt x="1" y="44"/>
                  </a:moveTo>
                  <a:cubicBezTo>
                    <a:pt x="0" y="49"/>
                    <a:pt x="0" y="53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2"/>
                    <a:pt x="1" y="44"/>
                  </a:cubicBezTo>
                  <a:moveTo>
                    <a:pt x="132" y="0"/>
                  </a:moveTo>
                  <a:cubicBezTo>
                    <a:pt x="137" y="2"/>
                    <a:pt x="142" y="4"/>
                    <a:pt x="148" y="6"/>
                  </a:cubicBezTo>
                  <a:cubicBezTo>
                    <a:pt x="143" y="4"/>
                    <a:pt x="138" y="2"/>
                    <a:pt x="132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3" name="Freeform 70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9E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4" name="Freeform 71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5" name="Freeform 72"/>
            <p:cNvSpPr>
              <a:spLocks/>
            </p:cNvSpPr>
            <p:nvPr/>
          </p:nvSpPr>
          <p:spPr bwMode="auto">
            <a:xfrm>
              <a:off x="1477962" y="1581150"/>
              <a:ext cx="769938" cy="655637"/>
            </a:xfrm>
            <a:custGeom>
              <a:avLst/>
              <a:gdLst>
                <a:gd name="T0" fmla="*/ 726312968 w 268"/>
                <a:gd name="T1" fmla="*/ 0 h 228"/>
                <a:gd name="T2" fmla="*/ 313634819 w 268"/>
                <a:gd name="T3" fmla="*/ 322492887 h 228"/>
                <a:gd name="T4" fmla="*/ 123804881 w 268"/>
                <a:gd name="T5" fmla="*/ 529219834 h 228"/>
                <a:gd name="T6" fmla="*/ 16507701 w 268"/>
                <a:gd name="T7" fmla="*/ 793832627 h 228"/>
                <a:gd name="T8" fmla="*/ 0 w 268"/>
                <a:gd name="T9" fmla="*/ 1058442544 h 228"/>
                <a:gd name="T10" fmla="*/ 0 w 268"/>
                <a:gd name="T11" fmla="*/ 1083250353 h 228"/>
                <a:gd name="T12" fmla="*/ 239353039 w 268"/>
                <a:gd name="T13" fmla="*/ 1719968775 h 228"/>
                <a:gd name="T14" fmla="*/ 404424299 w 268"/>
                <a:gd name="T15" fmla="*/ 1885350332 h 228"/>
                <a:gd name="T16" fmla="*/ 586003259 w 268"/>
                <a:gd name="T17" fmla="*/ 1629007768 h 228"/>
                <a:gd name="T18" fmla="*/ 718061991 w 268"/>
                <a:gd name="T19" fmla="*/ 1538049636 h 228"/>
                <a:gd name="T20" fmla="*/ 718061991 w 268"/>
                <a:gd name="T21" fmla="*/ 1430551049 h 228"/>
                <a:gd name="T22" fmla="*/ 899638078 w 268"/>
                <a:gd name="T23" fmla="*/ 984021993 h 228"/>
                <a:gd name="T24" fmla="*/ 982173708 w 268"/>
                <a:gd name="T25" fmla="*/ 959214185 h 228"/>
                <a:gd name="T26" fmla="*/ 1081217038 w 268"/>
                <a:gd name="T27" fmla="*/ 1000559574 h 228"/>
                <a:gd name="T28" fmla="*/ 1213275770 w 268"/>
                <a:gd name="T29" fmla="*/ 1083250353 h 228"/>
                <a:gd name="T30" fmla="*/ 1312319100 w 268"/>
                <a:gd name="T31" fmla="*/ 1174208484 h 228"/>
                <a:gd name="T32" fmla="*/ 1320570078 w 268"/>
                <a:gd name="T33" fmla="*/ 1174208484 h 228"/>
                <a:gd name="T34" fmla="*/ 1708489549 w 268"/>
                <a:gd name="T35" fmla="*/ 1298244652 h 228"/>
                <a:gd name="T36" fmla="*/ 1832291557 w 268"/>
                <a:gd name="T37" fmla="*/ 1281707072 h 228"/>
                <a:gd name="T38" fmla="*/ 1724997250 w 268"/>
                <a:gd name="T39" fmla="*/ 1281707072 h 228"/>
                <a:gd name="T40" fmla="*/ 1724997250 w 268"/>
                <a:gd name="T41" fmla="*/ 1207286521 h 228"/>
                <a:gd name="T42" fmla="*/ 1386600880 w 268"/>
                <a:gd name="T43" fmla="*/ 859982950 h 228"/>
                <a:gd name="T44" fmla="*/ 1799279029 w 268"/>
                <a:gd name="T45" fmla="*/ 1066712772 h 228"/>
                <a:gd name="T46" fmla="*/ 1799279029 w 268"/>
                <a:gd name="T47" fmla="*/ 1066712772 h 228"/>
                <a:gd name="T48" fmla="*/ 1931334888 w 268"/>
                <a:gd name="T49" fmla="*/ 1116325514 h 228"/>
                <a:gd name="T50" fmla="*/ 2147483646 w 268"/>
                <a:gd name="T51" fmla="*/ 1165941132 h 228"/>
                <a:gd name="T52" fmla="*/ 1964350289 w 268"/>
                <a:gd name="T53" fmla="*/ 1025367383 h 228"/>
                <a:gd name="T54" fmla="*/ 1543418289 w 268"/>
                <a:gd name="T55" fmla="*/ 694601392 h 228"/>
                <a:gd name="T56" fmla="*/ 1138993990 w 268"/>
                <a:gd name="T57" fmla="*/ 496144673 h 228"/>
                <a:gd name="T58" fmla="*/ 1477390360 w 268"/>
                <a:gd name="T59" fmla="*/ 570565224 h 228"/>
                <a:gd name="T60" fmla="*/ 1708489549 w 268"/>
                <a:gd name="T61" fmla="*/ 545760290 h 228"/>
                <a:gd name="T62" fmla="*/ 1337077778 w 268"/>
                <a:gd name="T63" fmla="*/ 297687954 h 228"/>
                <a:gd name="T64" fmla="*/ 1683727998 w 268"/>
                <a:gd name="T65" fmla="*/ 264609917 h 228"/>
                <a:gd name="T66" fmla="*/ 2147483646 w 268"/>
                <a:gd name="T67" fmla="*/ 314225535 h 228"/>
                <a:gd name="T68" fmla="*/ 1551672140 w 268"/>
                <a:gd name="T69" fmla="*/ 140573749 h 228"/>
                <a:gd name="T70" fmla="*/ 1452628809 w 268"/>
                <a:gd name="T71" fmla="*/ 148843977 h 228"/>
                <a:gd name="T72" fmla="*/ 1353585479 w 268"/>
                <a:gd name="T73" fmla="*/ 148843977 h 228"/>
                <a:gd name="T74" fmla="*/ 726312968 w 268"/>
                <a:gd name="T75" fmla="*/ 0 h 2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8" h="228">
                  <a:moveTo>
                    <a:pt x="88" y="0"/>
                  </a:moveTo>
                  <a:cubicBezTo>
                    <a:pt x="69" y="12"/>
                    <a:pt x="51" y="26"/>
                    <a:pt x="38" y="39"/>
                  </a:cubicBezTo>
                  <a:cubicBezTo>
                    <a:pt x="28" y="49"/>
                    <a:pt x="21" y="57"/>
                    <a:pt x="15" y="64"/>
                  </a:cubicBezTo>
                  <a:cubicBezTo>
                    <a:pt x="2" y="84"/>
                    <a:pt x="2" y="96"/>
                    <a:pt x="2" y="96"/>
                  </a:cubicBezTo>
                  <a:cubicBezTo>
                    <a:pt x="0" y="108"/>
                    <a:pt x="0" y="11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88"/>
                    <a:pt x="29" y="208"/>
                    <a:pt x="29" y="20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6" y="182"/>
                    <a:pt x="86" y="178"/>
                    <a:pt x="87" y="173"/>
                  </a:cubicBezTo>
                  <a:cubicBezTo>
                    <a:pt x="86" y="158"/>
                    <a:pt x="88" y="132"/>
                    <a:pt x="109" y="119"/>
                  </a:cubicBezTo>
                  <a:cubicBezTo>
                    <a:pt x="114" y="117"/>
                    <a:pt x="117" y="116"/>
                    <a:pt x="119" y="116"/>
                  </a:cubicBezTo>
                  <a:cubicBezTo>
                    <a:pt x="123" y="116"/>
                    <a:pt x="126" y="117"/>
                    <a:pt x="131" y="121"/>
                  </a:cubicBezTo>
                  <a:cubicBezTo>
                    <a:pt x="135" y="123"/>
                    <a:pt x="141" y="126"/>
                    <a:pt x="147" y="131"/>
                  </a:cubicBezTo>
                  <a:cubicBezTo>
                    <a:pt x="151" y="135"/>
                    <a:pt x="155" y="139"/>
                    <a:pt x="159" y="142"/>
                  </a:cubicBezTo>
                  <a:cubicBezTo>
                    <a:pt x="159" y="142"/>
                    <a:pt x="160" y="142"/>
                    <a:pt x="160" y="142"/>
                  </a:cubicBezTo>
                  <a:cubicBezTo>
                    <a:pt x="179" y="154"/>
                    <a:pt x="196" y="157"/>
                    <a:pt x="207" y="157"/>
                  </a:cubicBezTo>
                  <a:cubicBezTo>
                    <a:pt x="216" y="157"/>
                    <a:pt x="222" y="155"/>
                    <a:pt x="222" y="155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183" y="142"/>
                    <a:pt x="168" y="104"/>
                    <a:pt x="168" y="104"/>
                  </a:cubicBezTo>
                  <a:cubicBezTo>
                    <a:pt x="186" y="106"/>
                    <a:pt x="201" y="118"/>
                    <a:pt x="218" y="129"/>
                  </a:cubicBezTo>
                  <a:cubicBezTo>
                    <a:pt x="218" y="129"/>
                    <a:pt x="218" y="129"/>
                    <a:pt x="218" y="129"/>
                  </a:cubicBezTo>
                  <a:cubicBezTo>
                    <a:pt x="224" y="131"/>
                    <a:pt x="229" y="133"/>
                    <a:pt x="234" y="135"/>
                  </a:cubicBezTo>
                  <a:cubicBezTo>
                    <a:pt x="250" y="140"/>
                    <a:pt x="268" y="141"/>
                    <a:pt x="268" y="141"/>
                  </a:cubicBezTo>
                  <a:cubicBezTo>
                    <a:pt x="246" y="137"/>
                    <a:pt x="238" y="124"/>
                    <a:pt x="238" y="124"/>
                  </a:cubicBezTo>
                  <a:cubicBezTo>
                    <a:pt x="238" y="124"/>
                    <a:pt x="215" y="87"/>
                    <a:pt x="187" y="84"/>
                  </a:cubicBezTo>
                  <a:cubicBezTo>
                    <a:pt x="159" y="81"/>
                    <a:pt x="138" y="60"/>
                    <a:pt x="138" y="60"/>
                  </a:cubicBezTo>
                  <a:cubicBezTo>
                    <a:pt x="152" y="67"/>
                    <a:pt x="167" y="69"/>
                    <a:pt x="179" y="69"/>
                  </a:cubicBezTo>
                  <a:cubicBezTo>
                    <a:pt x="195" y="69"/>
                    <a:pt x="207" y="66"/>
                    <a:pt x="207" y="66"/>
                  </a:cubicBezTo>
                  <a:cubicBezTo>
                    <a:pt x="167" y="65"/>
                    <a:pt x="162" y="36"/>
                    <a:pt x="162" y="36"/>
                  </a:cubicBezTo>
                  <a:cubicBezTo>
                    <a:pt x="175" y="33"/>
                    <a:pt x="190" y="32"/>
                    <a:pt x="204" y="32"/>
                  </a:cubicBezTo>
                  <a:cubicBezTo>
                    <a:pt x="237" y="32"/>
                    <a:pt x="267" y="38"/>
                    <a:pt x="267" y="38"/>
                  </a:cubicBezTo>
                  <a:cubicBezTo>
                    <a:pt x="267" y="38"/>
                    <a:pt x="233" y="17"/>
                    <a:pt x="188" y="17"/>
                  </a:cubicBezTo>
                  <a:cubicBezTo>
                    <a:pt x="184" y="17"/>
                    <a:pt x="180" y="17"/>
                    <a:pt x="176" y="18"/>
                  </a:cubicBezTo>
                  <a:cubicBezTo>
                    <a:pt x="172" y="18"/>
                    <a:pt x="168" y="18"/>
                    <a:pt x="164" y="18"/>
                  </a:cubicBezTo>
                  <a:cubicBezTo>
                    <a:pt x="124" y="18"/>
                    <a:pt x="93" y="3"/>
                    <a:pt x="88" y="0"/>
                  </a:cubicBezTo>
                </a:path>
              </a:pathLst>
            </a:custGeom>
            <a:solidFill>
              <a:srgbClr val="512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6" name="Freeform 73"/>
            <p:cNvSpPr>
              <a:spLocks/>
            </p:cNvSpPr>
            <p:nvPr/>
          </p:nvSpPr>
          <p:spPr bwMode="auto">
            <a:xfrm>
              <a:off x="2225675" y="1879600"/>
              <a:ext cx="187325" cy="198437"/>
            </a:xfrm>
            <a:custGeom>
              <a:avLst/>
              <a:gdLst>
                <a:gd name="T0" fmla="*/ 0 w 65"/>
                <a:gd name="T1" fmla="*/ 124060512 h 69"/>
                <a:gd name="T2" fmla="*/ 498327729 w 65"/>
                <a:gd name="T3" fmla="*/ 248123899 h 69"/>
                <a:gd name="T4" fmla="*/ 365442256 w 65"/>
                <a:gd name="T5" fmla="*/ 570684681 h 69"/>
                <a:gd name="T6" fmla="*/ 0 w 65"/>
                <a:gd name="T7" fmla="*/ 124060512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9">
                  <a:moveTo>
                    <a:pt x="0" y="15"/>
                  </a:moveTo>
                  <a:cubicBezTo>
                    <a:pt x="0" y="15"/>
                    <a:pt x="49" y="0"/>
                    <a:pt x="60" y="30"/>
                  </a:cubicBezTo>
                  <a:cubicBezTo>
                    <a:pt x="60" y="30"/>
                    <a:pt x="65" y="48"/>
                    <a:pt x="44" y="69"/>
                  </a:cubicBezTo>
                  <a:cubicBezTo>
                    <a:pt x="44" y="69"/>
                    <a:pt x="46" y="16"/>
                    <a:pt x="0" y="15"/>
                  </a:cubicBez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7" name="Freeform 74"/>
            <p:cNvSpPr>
              <a:spLocks/>
            </p:cNvSpPr>
            <p:nvPr/>
          </p:nvSpPr>
          <p:spPr bwMode="auto">
            <a:xfrm>
              <a:off x="2170112" y="2057400"/>
              <a:ext cx="112713" cy="98425"/>
            </a:xfrm>
            <a:custGeom>
              <a:avLst/>
              <a:gdLst>
                <a:gd name="T0" fmla="*/ 50113934 w 39"/>
                <a:gd name="T1" fmla="*/ 0 h 34"/>
                <a:gd name="T2" fmla="*/ 0 w 39"/>
                <a:gd name="T3" fmla="*/ 243025799 h 34"/>
                <a:gd name="T4" fmla="*/ 233870805 w 39"/>
                <a:gd name="T5" fmla="*/ 284925901 h 34"/>
                <a:gd name="T6" fmla="*/ 225518482 w 39"/>
                <a:gd name="T7" fmla="*/ 67041899 h 34"/>
                <a:gd name="T8" fmla="*/ 50113934 w 39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4">
                  <a:moveTo>
                    <a:pt x="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9" y="14"/>
                    <a:pt x="27" y="8"/>
                  </a:cubicBezTo>
                  <a:cubicBezTo>
                    <a:pt x="16" y="3"/>
                    <a:pt x="6" y="0"/>
                    <a:pt x="6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8" name="Freeform 75"/>
            <p:cNvSpPr>
              <a:spLocks/>
            </p:cNvSpPr>
            <p:nvPr/>
          </p:nvSpPr>
          <p:spPr bwMode="auto">
            <a:xfrm>
              <a:off x="2166937" y="2109787"/>
              <a:ext cx="84138" cy="109537"/>
            </a:xfrm>
            <a:custGeom>
              <a:avLst/>
              <a:gdLst>
                <a:gd name="T0" fmla="*/ 244110450 w 29"/>
                <a:gd name="T1" fmla="*/ 166182042 h 38"/>
                <a:gd name="T2" fmla="*/ 117845424 w 29"/>
                <a:gd name="T3" fmla="*/ 315746168 h 38"/>
                <a:gd name="T4" fmla="*/ 0 w 29"/>
                <a:gd name="T5" fmla="*/ 157874525 h 38"/>
                <a:gd name="T6" fmla="*/ 126265026 w 29"/>
                <a:gd name="T7" fmla="*/ 0 h 38"/>
                <a:gd name="T8" fmla="*/ 244110450 w 29"/>
                <a:gd name="T9" fmla="*/ 16618204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8">
                  <a:moveTo>
                    <a:pt x="29" y="20"/>
                  </a:moveTo>
                  <a:cubicBezTo>
                    <a:pt x="29" y="30"/>
                    <a:pt x="22" y="38"/>
                    <a:pt x="14" y="38"/>
                  </a:cubicBezTo>
                  <a:cubicBezTo>
                    <a:pt x="6" y="38"/>
                    <a:pt x="0" y="30"/>
                    <a:pt x="0" y="19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3" y="1"/>
                    <a:pt x="29" y="9"/>
                    <a:pt x="29" y="2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9" name="Freeform 76"/>
            <p:cNvSpPr>
              <a:spLocks/>
            </p:cNvSpPr>
            <p:nvPr/>
          </p:nvSpPr>
          <p:spPr bwMode="auto">
            <a:xfrm>
              <a:off x="2205037" y="2127250"/>
              <a:ext cx="31750" cy="50800"/>
            </a:xfrm>
            <a:custGeom>
              <a:avLst/>
              <a:gdLst>
                <a:gd name="T0" fmla="*/ 91642045 w 11"/>
                <a:gd name="T1" fmla="*/ 79648756 h 18"/>
                <a:gd name="T2" fmla="*/ 33323068 w 11"/>
                <a:gd name="T3" fmla="*/ 135404578 h 18"/>
                <a:gd name="T4" fmla="*/ 8330045 w 11"/>
                <a:gd name="T5" fmla="*/ 63720133 h 18"/>
                <a:gd name="T6" fmla="*/ 58318977 w 11"/>
                <a:gd name="T7" fmla="*/ 0 h 18"/>
                <a:gd name="T8" fmla="*/ 91642045 w 11"/>
                <a:gd name="T9" fmla="*/ 7964875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8">
                  <a:moveTo>
                    <a:pt x="11" y="10"/>
                  </a:moveTo>
                  <a:cubicBezTo>
                    <a:pt x="10" y="14"/>
                    <a:pt x="7" y="18"/>
                    <a:pt x="4" y="17"/>
                  </a:cubicBezTo>
                  <a:cubicBezTo>
                    <a:pt x="1" y="17"/>
                    <a:pt x="0" y="12"/>
                    <a:pt x="1" y="8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1"/>
                    <a:pt x="11" y="5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0" name="Freeform 77"/>
            <p:cNvSpPr>
              <a:spLocks/>
            </p:cNvSpPr>
            <p:nvPr/>
          </p:nvSpPr>
          <p:spPr bwMode="auto">
            <a:xfrm>
              <a:off x="2127250" y="2325687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0161250 w 2"/>
                <a:gd name="T3" fmla="*/ 10080625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1" name="Freeform 78"/>
            <p:cNvSpPr>
              <a:spLocks/>
            </p:cNvSpPr>
            <p:nvPr/>
          </p:nvSpPr>
          <p:spPr bwMode="auto">
            <a:xfrm>
              <a:off x="2074862" y="2166937"/>
              <a:ext cx="73025" cy="163512"/>
            </a:xfrm>
            <a:custGeom>
              <a:avLst/>
              <a:gdLst>
                <a:gd name="T0" fmla="*/ 17064482 w 25"/>
                <a:gd name="T1" fmla="*/ 329161131 h 57"/>
                <a:gd name="T2" fmla="*/ 17064482 w 25"/>
                <a:gd name="T3" fmla="*/ 329161131 h 57"/>
                <a:gd name="T4" fmla="*/ 34128964 w 25"/>
                <a:gd name="T5" fmla="*/ 304473687 h 57"/>
                <a:gd name="T6" fmla="*/ 136515856 w 25"/>
                <a:gd name="T7" fmla="*/ 230414226 h 57"/>
                <a:gd name="T8" fmla="*/ 51193446 w 25"/>
                <a:gd name="T9" fmla="*/ 32917547 h 57"/>
                <a:gd name="T10" fmla="*/ 51193446 w 25"/>
                <a:gd name="T11" fmla="*/ 8230104 h 57"/>
                <a:gd name="T12" fmla="*/ 85322410 w 25"/>
                <a:gd name="T13" fmla="*/ 8230104 h 57"/>
                <a:gd name="T14" fmla="*/ 179177061 w 25"/>
                <a:gd name="T15" fmla="*/ 238641461 h 57"/>
                <a:gd name="T16" fmla="*/ 76790169 w 25"/>
                <a:gd name="T17" fmla="*/ 337391235 h 57"/>
                <a:gd name="T18" fmla="*/ 153580338 w 25"/>
                <a:gd name="T19" fmla="*/ 452598347 h 57"/>
                <a:gd name="T20" fmla="*/ 34128964 w 25"/>
                <a:gd name="T21" fmla="*/ 469055687 h 57"/>
                <a:gd name="T22" fmla="*/ 17064482 w 25"/>
                <a:gd name="T23" fmla="*/ 32916113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57"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11" y="35"/>
                    <a:pt x="15" y="32"/>
                    <a:pt x="16" y="28"/>
                  </a:cubicBezTo>
                  <a:cubicBezTo>
                    <a:pt x="19" y="18"/>
                    <a:pt x="6" y="5"/>
                    <a:pt x="6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25" y="16"/>
                    <a:pt x="21" y="29"/>
                  </a:cubicBezTo>
                  <a:cubicBezTo>
                    <a:pt x="20" y="34"/>
                    <a:pt x="16" y="38"/>
                    <a:pt x="9" y="41"/>
                  </a:cubicBezTo>
                  <a:cubicBezTo>
                    <a:pt x="10" y="45"/>
                    <a:pt x="13" y="52"/>
                    <a:pt x="18" y="55"/>
                  </a:cubicBezTo>
                  <a:cubicBezTo>
                    <a:pt x="16" y="54"/>
                    <a:pt x="11" y="54"/>
                    <a:pt x="4" y="57"/>
                  </a:cubicBezTo>
                  <a:cubicBezTo>
                    <a:pt x="4" y="57"/>
                    <a:pt x="0" y="49"/>
                    <a:pt x="2" y="4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2" name="Freeform 79"/>
            <p:cNvSpPr>
              <a:spLocks/>
            </p:cNvSpPr>
            <p:nvPr/>
          </p:nvSpPr>
          <p:spPr bwMode="auto">
            <a:xfrm>
              <a:off x="1560512" y="2146300"/>
              <a:ext cx="130175" cy="179387"/>
            </a:xfrm>
            <a:custGeom>
              <a:avLst/>
              <a:gdLst>
                <a:gd name="T0" fmla="*/ 351463822 w 45"/>
                <a:gd name="T1" fmla="*/ 0 h 62"/>
                <a:gd name="T2" fmla="*/ 351463822 w 45"/>
                <a:gd name="T3" fmla="*/ 519027351 h 62"/>
                <a:gd name="T4" fmla="*/ 0 w 45"/>
                <a:gd name="T5" fmla="*/ 92086291 h 62"/>
                <a:gd name="T6" fmla="*/ 351463822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62">
                  <a:moveTo>
                    <a:pt x="42" y="0"/>
                  </a:moveTo>
                  <a:cubicBezTo>
                    <a:pt x="42" y="0"/>
                    <a:pt x="45" y="24"/>
                    <a:pt x="42" y="62"/>
                  </a:cubicBezTo>
                  <a:cubicBezTo>
                    <a:pt x="33" y="28"/>
                    <a:pt x="0" y="11"/>
                    <a:pt x="0" y="1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3" name="Freeform 80"/>
            <p:cNvSpPr>
              <a:spLocks/>
            </p:cNvSpPr>
            <p:nvPr/>
          </p:nvSpPr>
          <p:spPr bwMode="auto">
            <a:xfrm>
              <a:off x="1968500" y="2344737"/>
              <a:ext cx="201613" cy="123825"/>
            </a:xfrm>
            <a:custGeom>
              <a:avLst/>
              <a:gdLst>
                <a:gd name="T0" fmla="*/ 572387948 w 70"/>
                <a:gd name="T1" fmla="*/ 0 h 43"/>
                <a:gd name="T2" fmla="*/ 0 w 70"/>
                <a:gd name="T3" fmla="*/ 33170702 h 43"/>
                <a:gd name="T4" fmla="*/ 398182795 w 70"/>
                <a:gd name="T5" fmla="*/ 265356975 h 43"/>
                <a:gd name="T6" fmla="*/ 572387948 w 7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43">
                  <a:moveTo>
                    <a:pt x="69" y="0"/>
                  </a:moveTo>
                  <a:cubicBezTo>
                    <a:pt x="69" y="0"/>
                    <a:pt x="46" y="21"/>
                    <a:pt x="0" y="4"/>
                  </a:cubicBezTo>
                  <a:cubicBezTo>
                    <a:pt x="0" y="4"/>
                    <a:pt x="15" y="43"/>
                    <a:pt x="48" y="32"/>
                  </a:cubicBezTo>
                  <a:cubicBezTo>
                    <a:pt x="70" y="25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4" name="Freeform 81"/>
            <p:cNvSpPr>
              <a:spLocks/>
            </p:cNvSpPr>
            <p:nvPr/>
          </p:nvSpPr>
          <p:spPr bwMode="auto">
            <a:xfrm>
              <a:off x="2159000" y="1995487"/>
              <a:ext cx="144463" cy="106362"/>
            </a:xfrm>
            <a:custGeom>
              <a:avLst/>
              <a:gdLst>
                <a:gd name="T0" fmla="*/ 41738250 w 50"/>
                <a:gd name="T1" fmla="*/ 0 h 37"/>
                <a:gd name="T2" fmla="*/ 0 w 50"/>
                <a:gd name="T3" fmla="*/ 165272175 h 37"/>
                <a:gd name="T4" fmla="*/ 358955884 w 50"/>
                <a:gd name="T5" fmla="*/ 305753380 h 37"/>
                <a:gd name="T6" fmla="*/ 417391167 w 50"/>
                <a:gd name="T7" fmla="*/ 173536790 h 37"/>
                <a:gd name="T8" fmla="*/ 41738250 w 50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2" y="23"/>
                    <a:pt x="43" y="3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28" y="2"/>
                    <a:pt x="5" y="0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5" name="Freeform 82"/>
            <p:cNvSpPr>
              <a:spLocks/>
            </p:cNvSpPr>
            <p:nvPr/>
          </p:nvSpPr>
          <p:spPr bwMode="auto">
            <a:xfrm>
              <a:off x="2159000" y="1995487"/>
              <a:ext cx="127000" cy="106362"/>
            </a:xfrm>
            <a:custGeom>
              <a:avLst/>
              <a:gdLst>
                <a:gd name="T0" fmla="*/ 41656000 w 44"/>
                <a:gd name="T1" fmla="*/ 0 h 37"/>
                <a:gd name="T2" fmla="*/ 0 w 44"/>
                <a:gd name="T3" fmla="*/ 165272175 h 37"/>
                <a:gd name="T4" fmla="*/ 358238136 w 44"/>
                <a:gd name="T5" fmla="*/ 305753380 h 37"/>
                <a:gd name="T6" fmla="*/ 366568182 w 44"/>
                <a:gd name="T7" fmla="*/ 264436055 h 37"/>
                <a:gd name="T8" fmla="*/ 49986045 w 44"/>
                <a:gd name="T9" fmla="*/ 123954850 h 37"/>
                <a:gd name="T10" fmla="*/ 74979068 w 44"/>
                <a:gd name="T11" fmla="*/ 8264615 h 37"/>
                <a:gd name="T12" fmla="*/ 41656000 w 44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6" y="25"/>
                    <a:pt x="43" y="37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20" y="16"/>
                    <a:pt x="6" y="15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6" name="Freeform 83"/>
            <p:cNvSpPr>
              <a:spLocks/>
            </p:cNvSpPr>
            <p:nvPr/>
          </p:nvSpPr>
          <p:spPr bwMode="auto">
            <a:xfrm>
              <a:off x="1436687" y="2132012"/>
              <a:ext cx="233363" cy="207962"/>
            </a:xfrm>
            <a:custGeom>
              <a:avLst/>
              <a:gdLst>
                <a:gd name="T0" fmla="*/ 431614952 w 81"/>
                <a:gd name="T1" fmla="*/ 150168783 h 72"/>
                <a:gd name="T2" fmla="*/ 74702089 w 81"/>
                <a:gd name="T3" fmla="*/ 158510369 h 72"/>
                <a:gd name="T4" fmla="*/ 390113791 w 81"/>
                <a:gd name="T5" fmla="*/ 558955642 h 72"/>
                <a:gd name="T6" fmla="*/ 672324565 w 81"/>
                <a:gd name="T7" fmla="*/ 467186633 h 72"/>
                <a:gd name="T8" fmla="*/ 431614952 w 81"/>
                <a:gd name="T9" fmla="*/ 150168783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72">
                  <a:moveTo>
                    <a:pt x="52" y="18"/>
                  </a:moveTo>
                  <a:cubicBezTo>
                    <a:pt x="39" y="10"/>
                    <a:pt x="17" y="0"/>
                    <a:pt x="9" y="19"/>
                  </a:cubicBezTo>
                  <a:cubicBezTo>
                    <a:pt x="0" y="39"/>
                    <a:pt x="19" y="63"/>
                    <a:pt x="47" y="67"/>
                  </a:cubicBezTo>
                  <a:cubicBezTo>
                    <a:pt x="74" y="72"/>
                    <a:pt x="81" y="56"/>
                    <a:pt x="81" y="56"/>
                  </a:cubicBezTo>
                  <a:cubicBezTo>
                    <a:pt x="81" y="56"/>
                    <a:pt x="65" y="26"/>
                    <a:pt x="52" y="18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7" name="Freeform 84"/>
            <p:cNvSpPr>
              <a:spLocks/>
            </p:cNvSpPr>
            <p:nvPr/>
          </p:nvSpPr>
          <p:spPr bwMode="auto">
            <a:xfrm>
              <a:off x="1471612" y="2173287"/>
              <a:ext cx="134938" cy="117475"/>
            </a:xfrm>
            <a:custGeom>
              <a:avLst/>
              <a:gdLst>
                <a:gd name="T0" fmla="*/ 263769338 w 47"/>
                <a:gd name="T1" fmla="*/ 336594527 h 41"/>
                <a:gd name="T2" fmla="*/ 387409869 w 47"/>
                <a:gd name="T3" fmla="*/ 238078846 h 41"/>
                <a:gd name="T4" fmla="*/ 164854042 w 47"/>
                <a:gd name="T5" fmla="*/ 32838560 h 41"/>
                <a:gd name="T6" fmla="*/ 16485404 w 47"/>
                <a:gd name="T7" fmla="*/ 114933529 h 41"/>
                <a:gd name="T8" fmla="*/ 181339446 w 47"/>
                <a:gd name="T9" fmla="*/ 164192802 h 41"/>
                <a:gd name="T10" fmla="*/ 263769338 w 47"/>
                <a:gd name="T11" fmla="*/ 33659452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1">
                  <a:moveTo>
                    <a:pt x="32" y="41"/>
                  </a:moveTo>
                  <a:cubicBezTo>
                    <a:pt x="32" y="41"/>
                    <a:pt x="35" y="27"/>
                    <a:pt x="47" y="29"/>
                  </a:cubicBezTo>
                  <a:cubicBezTo>
                    <a:pt x="47" y="29"/>
                    <a:pt x="40" y="7"/>
                    <a:pt x="20" y="4"/>
                  </a:cubicBezTo>
                  <a:cubicBezTo>
                    <a:pt x="0" y="0"/>
                    <a:pt x="2" y="14"/>
                    <a:pt x="2" y="14"/>
                  </a:cubicBezTo>
                  <a:cubicBezTo>
                    <a:pt x="2" y="14"/>
                    <a:pt x="18" y="13"/>
                    <a:pt x="22" y="20"/>
                  </a:cubicBezTo>
                  <a:cubicBezTo>
                    <a:pt x="26" y="28"/>
                    <a:pt x="13" y="33"/>
                    <a:pt x="32" y="4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8" name="Freeform 85"/>
            <p:cNvSpPr>
              <a:spLocks/>
            </p:cNvSpPr>
            <p:nvPr/>
          </p:nvSpPr>
          <p:spPr bwMode="auto">
            <a:xfrm>
              <a:off x="1644650" y="2316162"/>
              <a:ext cx="574675" cy="282575"/>
            </a:xfrm>
            <a:custGeom>
              <a:avLst/>
              <a:gdLst>
                <a:gd name="T0" fmla="*/ 1651256778 w 200"/>
                <a:gd name="T1" fmla="*/ 266050129 h 98"/>
                <a:gd name="T2" fmla="*/ 1296236930 w 200"/>
                <a:gd name="T3" fmla="*/ 557044711 h 98"/>
                <a:gd name="T4" fmla="*/ 132100542 w 200"/>
                <a:gd name="T5" fmla="*/ 207851213 h 98"/>
                <a:gd name="T6" fmla="*/ 0 w 200"/>
                <a:gd name="T7" fmla="*/ 0 h 98"/>
                <a:gd name="T8" fmla="*/ 272456291 w 200"/>
                <a:gd name="T9" fmla="*/ 157968075 h 98"/>
                <a:gd name="T10" fmla="*/ 1651256778 w 200"/>
                <a:gd name="T11" fmla="*/ 266050129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" h="98">
                  <a:moveTo>
                    <a:pt x="200" y="32"/>
                  </a:moveTo>
                  <a:cubicBezTo>
                    <a:pt x="200" y="32"/>
                    <a:pt x="172" y="68"/>
                    <a:pt x="157" y="67"/>
                  </a:cubicBezTo>
                  <a:cubicBezTo>
                    <a:pt x="142" y="67"/>
                    <a:pt x="76" y="60"/>
                    <a:pt x="16" y="25"/>
                  </a:cubicBezTo>
                  <a:cubicBezTo>
                    <a:pt x="16" y="25"/>
                    <a:pt x="4" y="11"/>
                    <a:pt x="0" y="0"/>
                  </a:cubicBezTo>
                  <a:cubicBezTo>
                    <a:pt x="0" y="0"/>
                    <a:pt x="21" y="17"/>
                    <a:pt x="33" y="19"/>
                  </a:cubicBezTo>
                  <a:cubicBezTo>
                    <a:pt x="45" y="22"/>
                    <a:pt x="158" y="98"/>
                    <a:pt x="200" y="32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9" name="Freeform 86"/>
            <p:cNvSpPr>
              <a:spLocks/>
            </p:cNvSpPr>
            <p:nvPr/>
          </p:nvSpPr>
          <p:spPr bwMode="auto">
            <a:xfrm>
              <a:off x="1851025" y="1978025"/>
              <a:ext cx="163513" cy="103187"/>
            </a:xfrm>
            <a:custGeom>
              <a:avLst/>
              <a:gdLst>
                <a:gd name="T0" fmla="*/ 0 w 57"/>
                <a:gd name="T1" fmla="*/ 139666471 h 36"/>
                <a:gd name="T2" fmla="*/ 32917749 w 57"/>
                <a:gd name="T3" fmla="*/ 295765471 h 36"/>
                <a:gd name="T4" fmla="*/ 469061424 w 57"/>
                <a:gd name="T5" fmla="*/ 221823387 h 36"/>
                <a:gd name="T6" fmla="*/ 427916390 w 57"/>
                <a:gd name="T7" fmla="*/ 24647361 h 36"/>
                <a:gd name="T8" fmla="*/ 0 w 57"/>
                <a:gd name="T9" fmla="*/ 1396664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6">
                  <a:moveTo>
                    <a:pt x="0" y="17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2" y="24"/>
                    <a:pt x="57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25" y="0"/>
                    <a:pt x="0" y="17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0" name="Freeform 87"/>
            <p:cNvSpPr>
              <a:spLocks/>
            </p:cNvSpPr>
            <p:nvPr/>
          </p:nvSpPr>
          <p:spPr bwMode="auto">
            <a:xfrm>
              <a:off x="1851025" y="2017712"/>
              <a:ext cx="163513" cy="63500"/>
            </a:xfrm>
            <a:custGeom>
              <a:avLst/>
              <a:gdLst>
                <a:gd name="T0" fmla="*/ 0 w 57"/>
                <a:gd name="T1" fmla="*/ 24993023 h 22"/>
                <a:gd name="T2" fmla="*/ 32917749 w 57"/>
                <a:gd name="T3" fmla="*/ 0 h 22"/>
                <a:gd name="T4" fmla="*/ 57605343 w 57"/>
                <a:gd name="T5" fmla="*/ 116635068 h 22"/>
                <a:gd name="T6" fmla="*/ 460831270 w 57"/>
                <a:gd name="T7" fmla="*/ 66649023 h 22"/>
                <a:gd name="T8" fmla="*/ 469061424 w 57"/>
                <a:gd name="T9" fmla="*/ 108305023 h 22"/>
                <a:gd name="T10" fmla="*/ 32917749 w 57"/>
                <a:gd name="T11" fmla="*/ 183284091 h 22"/>
                <a:gd name="T12" fmla="*/ 0 w 57"/>
                <a:gd name="T13" fmla="*/ 24993023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2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35" y="6"/>
                    <a:pt x="56" y="8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27" y="11"/>
                    <a:pt x="4" y="2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1" name="Freeform 88"/>
            <p:cNvSpPr>
              <a:spLocks/>
            </p:cNvSpPr>
            <p:nvPr/>
          </p:nvSpPr>
          <p:spPr bwMode="auto">
            <a:xfrm>
              <a:off x="1874837" y="2057400"/>
              <a:ext cx="114300" cy="92075"/>
            </a:xfrm>
            <a:custGeom>
              <a:avLst/>
              <a:gdLst>
                <a:gd name="T0" fmla="*/ 326612250 w 40"/>
                <a:gd name="T1" fmla="*/ 190419732 h 32"/>
                <a:gd name="T2" fmla="*/ 212297963 w 40"/>
                <a:gd name="T3" fmla="*/ 0 h 32"/>
                <a:gd name="T4" fmla="*/ 48991838 w 40"/>
                <a:gd name="T5" fmla="*/ 33115349 h 32"/>
                <a:gd name="T6" fmla="*/ 73489185 w 40"/>
                <a:gd name="T7" fmla="*/ 264931426 h 32"/>
                <a:gd name="T8" fmla="*/ 326612250 w 40"/>
                <a:gd name="T9" fmla="*/ 19041973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40" y="23"/>
                    <a:pt x="40" y="0"/>
                    <a:pt x="2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0" y="18"/>
                    <a:pt x="9" y="32"/>
                  </a:cubicBezTo>
                  <a:lnTo>
                    <a:pt x="40" y="23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2" name="Freeform 89"/>
            <p:cNvSpPr>
              <a:spLocks/>
            </p:cNvSpPr>
            <p:nvPr/>
          </p:nvSpPr>
          <p:spPr bwMode="auto">
            <a:xfrm>
              <a:off x="1900237" y="2089150"/>
              <a:ext cx="95250" cy="120650"/>
            </a:xfrm>
            <a:custGeom>
              <a:avLst/>
              <a:gdLst>
                <a:gd name="T0" fmla="*/ 266596091 w 33"/>
                <a:gd name="T1" fmla="*/ 181543779 h 42"/>
                <a:gd name="T2" fmla="*/ 133298045 w 33"/>
                <a:gd name="T3" fmla="*/ 346581488 h 42"/>
                <a:gd name="T4" fmla="*/ 0 w 33"/>
                <a:gd name="T5" fmla="*/ 173290744 h 42"/>
                <a:gd name="T6" fmla="*/ 141628091 w 33"/>
                <a:gd name="T7" fmla="*/ 0 h 42"/>
                <a:gd name="T8" fmla="*/ 266596091 w 33"/>
                <a:gd name="T9" fmla="*/ 18154377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2">
                  <a:moveTo>
                    <a:pt x="32" y="22"/>
                  </a:moveTo>
                  <a:cubicBezTo>
                    <a:pt x="32" y="33"/>
                    <a:pt x="24" y="42"/>
                    <a:pt x="16" y="42"/>
                  </a:cubicBezTo>
                  <a:cubicBezTo>
                    <a:pt x="7" y="42"/>
                    <a:pt x="0" y="32"/>
                    <a:pt x="0" y="21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1"/>
                    <a:pt x="33" y="10"/>
                    <a:pt x="32" y="2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3" name="Freeform 90"/>
            <p:cNvSpPr>
              <a:spLocks/>
            </p:cNvSpPr>
            <p:nvPr/>
          </p:nvSpPr>
          <p:spPr bwMode="auto">
            <a:xfrm>
              <a:off x="1952625" y="2103437"/>
              <a:ext cx="36513" cy="55562"/>
            </a:xfrm>
            <a:custGeom>
              <a:avLst/>
              <a:gdLst>
                <a:gd name="T0" fmla="*/ 94664166 w 13"/>
                <a:gd name="T1" fmla="*/ 94066466 h 19"/>
                <a:gd name="T2" fmla="*/ 39442466 w 13"/>
                <a:gd name="T3" fmla="*/ 162480834 h 19"/>
                <a:gd name="T4" fmla="*/ 7889617 w 13"/>
                <a:gd name="T5" fmla="*/ 68414368 h 19"/>
                <a:gd name="T6" fmla="*/ 70998124 w 13"/>
                <a:gd name="T7" fmla="*/ 0 h 19"/>
                <a:gd name="T8" fmla="*/ 94664166 w 13"/>
                <a:gd name="T9" fmla="*/ 9406646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9">
                  <a:moveTo>
                    <a:pt x="12" y="11"/>
                  </a:moveTo>
                  <a:cubicBezTo>
                    <a:pt x="11" y="16"/>
                    <a:pt x="8" y="19"/>
                    <a:pt x="5" y="19"/>
                  </a:cubicBezTo>
                  <a:cubicBezTo>
                    <a:pt x="2" y="18"/>
                    <a:pt x="0" y="14"/>
                    <a:pt x="1" y="8"/>
                  </a:cubicBezTo>
                  <a:cubicBezTo>
                    <a:pt x="2" y="3"/>
                    <a:pt x="6" y="0"/>
                    <a:pt x="9" y="0"/>
                  </a:cubicBezTo>
                  <a:cubicBezTo>
                    <a:pt x="12" y="1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4" name="Freeform 91"/>
            <p:cNvSpPr>
              <a:spLocks/>
            </p:cNvSpPr>
            <p:nvPr/>
          </p:nvSpPr>
          <p:spPr bwMode="auto">
            <a:xfrm>
              <a:off x="1585912" y="2316162"/>
              <a:ext cx="84138" cy="109537"/>
            </a:xfrm>
            <a:custGeom>
              <a:avLst/>
              <a:gdLst>
                <a:gd name="T0" fmla="*/ 50506010 w 29"/>
                <a:gd name="T1" fmla="*/ 33235832 h 38"/>
                <a:gd name="T2" fmla="*/ 0 w 29"/>
                <a:gd name="T3" fmla="*/ 224346189 h 38"/>
                <a:gd name="T4" fmla="*/ 109428722 w 29"/>
                <a:gd name="T5" fmla="*/ 191110357 h 38"/>
                <a:gd name="T6" fmla="*/ 168351434 w 29"/>
                <a:gd name="T7" fmla="*/ 315746168 h 38"/>
                <a:gd name="T8" fmla="*/ 244110450 w 29"/>
                <a:gd name="T9" fmla="*/ 174492441 h 38"/>
                <a:gd name="T10" fmla="*/ 168351434 w 29"/>
                <a:gd name="T11" fmla="*/ 0 h 38"/>
                <a:gd name="T12" fmla="*/ 50506010 w 29"/>
                <a:gd name="T13" fmla="*/ 3323583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8">
                  <a:moveTo>
                    <a:pt x="6" y="4"/>
                  </a:moveTo>
                  <a:cubicBezTo>
                    <a:pt x="6" y="4"/>
                    <a:pt x="5" y="20"/>
                    <a:pt x="0" y="27"/>
                  </a:cubicBezTo>
                  <a:cubicBezTo>
                    <a:pt x="0" y="27"/>
                    <a:pt x="11" y="27"/>
                    <a:pt x="13" y="23"/>
                  </a:cubicBezTo>
                  <a:cubicBezTo>
                    <a:pt x="14" y="20"/>
                    <a:pt x="20" y="38"/>
                    <a:pt x="20" y="38"/>
                  </a:cubicBezTo>
                  <a:cubicBezTo>
                    <a:pt x="20" y="38"/>
                    <a:pt x="23" y="26"/>
                    <a:pt x="29" y="2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5" name="Freeform 92"/>
            <p:cNvSpPr>
              <a:spLocks/>
            </p:cNvSpPr>
            <p:nvPr/>
          </p:nvSpPr>
          <p:spPr bwMode="auto">
            <a:xfrm>
              <a:off x="1644650" y="2138362"/>
              <a:ext cx="241300" cy="322262"/>
            </a:xfrm>
            <a:custGeom>
              <a:avLst/>
              <a:gdLst>
                <a:gd name="T0" fmla="*/ 693162976 w 84"/>
                <a:gd name="T1" fmla="*/ 927257113 h 112"/>
                <a:gd name="T2" fmla="*/ 346581488 w 84"/>
                <a:gd name="T3" fmla="*/ 33115298 h 112"/>
                <a:gd name="T4" fmla="*/ 148534513 w 84"/>
                <a:gd name="T5" fmla="*/ 0 h 112"/>
                <a:gd name="T6" fmla="*/ 107275086 w 84"/>
                <a:gd name="T7" fmla="*/ 24837193 h 112"/>
                <a:gd name="T8" fmla="*/ 107275086 w 84"/>
                <a:gd name="T9" fmla="*/ 538140135 h 112"/>
                <a:gd name="T10" fmla="*/ 0 w 84"/>
                <a:gd name="T11" fmla="*/ 513302942 h 112"/>
                <a:gd name="T12" fmla="*/ 74268693 w 84"/>
                <a:gd name="T13" fmla="*/ 687163291 h 112"/>
                <a:gd name="T14" fmla="*/ 693162976 w 84"/>
                <a:gd name="T15" fmla="*/ 927257113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2">
                  <a:moveTo>
                    <a:pt x="84" y="112"/>
                  </a:moveTo>
                  <a:cubicBezTo>
                    <a:pt x="84" y="112"/>
                    <a:pt x="22" y="81"/>
                    <a:pt x="42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83"/>
                    <a:pt x="9" y="83"/>
                    <a:pt x="9" y="83"/>
                  </a:cubicBezTo>
                  <a:lnTo>
                    <a:pt x="84" y="11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6" name="Freeform 93"/>
            <p:cNvSpPr>
              <a:spLocks/>
            </p:cNvSpPr>
            <p:nvPr/>
          </p:nvSpPr>
          <p:spPr bwMode="auto">
            <a:xfrm>
              <a:off x="1992312" y="2386012"/>
              <a:ext cx="166688" cy="57150"/>
            </a:xfrm>
            <a:custGeom>
              <a:avLst/>
              <a:gdLst>
                <a:gd name="T0" fmla="*/ 479049816 w 58"/>
                <a:gd name="T1" fmla="*/ 0 h 20"/>
                <a:gd name="T2" fmla="*/ 0 w 58"/>
                <a:gd name="T3" fmla="*/ 24497348 h 20"/>
                <a:gd name="T4" fmla="*/ 247784586 w 58"/>
                <a:gd name="T5" fmla="*/ 163306125 h 20"/>
                <a:gd name="T6" fmla="*/ 479049816 w 58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8" y="0"/>
                    <a:pt x="27" y="19"/>
                    <a:pt x="0" y="3"/>
                  </a:cubicBezTo>
                  <a:cubicBezTo>
                    <a:pt x="0" y="3"/>
                    <a:pt x="7" y="20"/>
                    <a:pt x="30" y="20"/>
                  </a:cubicBezTo>
                  <a:cubicBezTo>
                    <a:pt x="54" y="2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7" name="Freeform 94"/>
            <p:cNvSpPr>
              <a:spLocks/>
            </p:cNvSpPr>
            <p:nvPr/>
          </p:nvSpPr>
          <p:spPr bwMode="auto">
            <a:xfrm>
              <a:off x="1695450" y="2493962"/>
              <a:ext cx="109538" cy="69850"/>
            </a:xfrm>
            <a:custGeom>
              <a:avLst/>
              <a:gdLst>
                <a:gd name="T0" fmla="*/ 290823390 w 38"/>
                <a:gd name="T1" fmla="*/ 186351069 h 24"/>
                <a:gd name="T2" fmla="*/ 232658712 w 38"/>
                <a:gd name="T3" fmla="*/ 0 h 24"/>
                <a:gd name="T4" fmla="*/ 265897730 w 38"/>
                <a:gd name="T5" fmla="*/ 0 h 24"/>
                <a:gd name="T6" fmla="*/ 315751933 w 38"/>
                <a:gd name="T7" fmla="*/ 20329260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24">
                  <a:moveTo>
                    <a:pt x="35" y="22"/>
                  </a:moveTo>
                  <a:cubicBezTo>
                    <a:pt x="35" y="22"/>
                    <a:pt x="0" y="11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24"/>
                    <a:pt x="38" y="24"/>
                    <a:pt x="38" y="24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8" name="Freeform 95"/>
            <p:cNvSpPr>
              <a:spLocks/>
            </p:cNvSpPr>
            <p:nvPr/>
          </p:nvSpPr>
          <p:spPr bwMode="auto">
            <a:xfrm>
              <a:off x="1893887" y="2509837"/>
              <a:ext cx="92075" cy="85725"/>
            </a:xfrm>
            <a:custGeom>
              <a:avLst/>
              <a:gdLst>
                <a:gd name="T0" fmla="*/ 0 w 32"/>
                <a:gd name="T1" fmla="*/ 228628575 h 30"/>
                <a:gd name="T2" fmla="*/ 74511694 w 32"/>
                <a:gd name="T3" fmla="*/ 244959188 h 30"/>
                <a:gd name="T4" fmla="*/ 264931426 w 32"/>
                <a:gd name="T5" fmla="*/ 155142248 h 30"/>
                <a:gd name="T6" fmla="*/ 41396345 w 32"/>
                <a:gd name="T7" fmla="*/ 0 h 30"/>
                <a:gd name="T8" fmla="*/ 0 w 32"/>
                <a:gd name="T9" fmla="*/ 2286285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0" y="28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3" y="2"/>
                    <a:pt x="5" y="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9" name="Freeform 96"/>
            <p:cNvSpPr>
              <a:spLocks/>
            </p:cNvSpPr>
            <p:nvPr/>
          </p:nvSpPr>
          <p:spPr bwMode="auto">
            <a:xfrm>
              <a:off x="2197100" y="3308350"/>
              <a:ext cx="25400" cy="1587"/>
            </a:xfrm>
            <a:custGeom>
              <a:avLst/>
              <a:gdLst>
                <a:gd name="T0" fmla="*/ 0 w 9"/>
                <a:gd name="T1" fmla="*/ 0 h 1"/>
                <a:gd name="T2" fmla="*/ 71684444 w 9"/>
                <a:gd name="T3" fmla="*/ 2518569 h 1"/>
                <a:gd name="T4" fmla="*/ 71684444 w 9"/>
                <a:gd name="T5" fmla="*/ 2518569 h 1"/>
                <a:gd name="T6" fmla="*/ 0 w 9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6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0" name="Freeform 97"/>
            <p:cNvSpPr>
              <a:spLocks noEditPoints="1"/>
            </p:cNvSpPr>
            <p:nvPr/>
          </p:nvSpPr>
          <p:spPr bwMode="auto">
            <a:xfrm>
              <a:off x="1893887" y="3167062"/>
              <a:ext cx="80963" cy="60325"/>
            </a:xfrm>
            <a:custGeom>
              <a:avLst/>
              <a:gdLst>
                <a:gd name="T0" fmla="*/ 209023334 w 28"/>
                <a:gd name="T1" fmla="*/ 156787548 h 21"/>
                <a:gd name="T2" fmla="*/ 209023334 w 28"/>
                <a:gd name="T3" fmla="*/ 156787548 h 21"/>
                <a:gd name="T4" fmla="*/ 217385655 w 28"/>
                <a:gd name="T5" fmla="*/ 165037710 h 21"/>
                <a:gd name="T6" fmla="*/ 234107406 w 28"/>
                <a:gd name="T7" fmla="*/ 173290744 h 21"/>
                <a:gd name="T8" fmla="*/ 209023334 w 28"/>
                <a:gd name="T9" fmla="*/ 156787548 h 21"/>
                <a:gd name="T10" fmla="*/ 0 w 28"/>
                <a:gd name="T11" fmla="*/ 0 h 21"/>
                <a:gd name="T12" fmla="*/ 0 w 28"/>
                <a:gd name="T13" fmla="*/ 8253035 h 21"/>
                <a:gd name="T14" fmla="*/ 8362321 w 28"/>
                <a:gd name="T15" fmla="*/ 16503196 h 21"/>
                <a:gd name="T16" fmla="*/ 8362321 w 28"/>
                <a:gd name="T17" fmla="*/ 8253035 h 21"/>
                <a:gd name="T18" fmla="*/ 0 w 28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1"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7" y="20"/>
                    <a:pt x="26" y="20"/>
                    <a:pt x="25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1" name="Freeform 98"/>
            <p:cNvSpPr>
              <a:spLocks noEditPoints="1"/>
            </p:cNvSpPr>
            <p:nvPr/>
          </p:nvSpPr>
          <p:spPr bwMode="auto">
            <a:xfrm>
              <a:off x="1644650" y="2706687"/>
              <a:ext cx="47625" cy="212725"/>
            </a:xfrm>
            <a:custGeom>
              <a:avLst/>
              <a:gdLst>
                <a:gd name="T0" fmla="*/ 86330118 w 17"/>
                <a:gd name="T1" fmla="*/ 413183817 h 74"/>
                <a:gd name="T2" fmla="*/ 86330118 w 17"/>
                <a:gd name="T3" fmla="*/ 413183817 h 74"/>
                <a:gd name="T4" fmla="*/ 0 w 17"/>
                <a:gd name="T5" fmla="*/ 479292422 h 74"/>
                <a:gd name="T6" fmla="*/ 102026757 w 17"/>
                <a:gd name="T7" fmla="*/ 454501336 h 74"/>
                <a:gd name="T8" fmla="*/ 23543559 w 17"/>
                <a:gd name="T9" fmla="*/ 611512508 h 74"/>
                <a:gd name="T10" fmla="*/ 133420037 w 17"/>
                <a:gd name="T11" fmla="*/ 520612816 h 74"/>
                <a:gd name="T12" fmla="*/ 86330118 w 17"/>
                <a:gd name="T13" fmla="*/ 413183817 h 74"/>
                <a:gd name="T14" fmla="*/ 125573118 w 17"/>
                <a:gd name="T15" fmla="*/ 0 h 74"/>
                <a:gd name="T16" fmla="*/ 23543559 w 17"/>
                <a:gd name="T17" fmla="*/ 231384432 h 74"/>
                <a:gd name="T18" fmla="*/ 23543559 w 17"/>
                <a:gd name="T19" fmla="*/ 231384432 h 74"/>
                <a:gd name="T20" fmla="*/ 125573118 w 17"/>
                <a:gd name="T21" fmla="*/ 0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74"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58"/>
                    <a:pt x="13" y="54"/>
                    <a:pt x="11" y="50"/>
                  </a:cubicBezTo>
                  <a:moveTo>
                    <a:pt x="16" y="0"/>
                  </a:moveTo>
                  <a:cubicBezTo>
                    <a:pt x="4" y="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14"/>
                    <a:pt x="11" y="5"/>
                    <a:pt x="1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2" name="Freeform 99"/>
            <p:cNvSpPr>
              <a:spLocks/>
            </p:cNvSpPr>
            <p:nvPr/>
          </p:nvSpPr>
          <p:spPr bwMode="auto">
            <a:xfrm>
              <a:off x="1801812" y="3068637"/>
              <a:ext cx="92075" cy="101600"/>
            </a:xfrm>
            <a:custGeom>
              <a:avLst/>
              <a:gdLst>
                <a:gd name="T0" fmla="*/ 0 w 32"/>
                <a:gd name="T1" fmla="*/ 0 h 35"/>
                <a:gd name="T2" fmla="*/ 264931426 w 32"/>
                <a:gd name="T3" fmla="*/ 294930286 h 35"/>
                <a:gd name="T4" fmla="*/ 264931426 w 32"/>
                <a:gd name="T5" fmla="*/ 286503291 h 35"/>
                <a:gd name="T6" fmla="*/ 0 w 32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10" y="13"/>
                    <a:pt x="21" y="25"/>
                    <a:pt x="32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0" y="23"/>
                    <a:pt x="9" y="11"/>
                    <a:pt x="0" y="0"/>
                  </a:cubicBezTo>
                </a:path>
              </a:pathLst>
            </a:custGeom>
            <a:solidFill>
              <a:srgbClr val="2C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3" name="Freeform 100"/>
            <p:cNvSpPr>
              <a:spLocks/>
            </p:cNvSpPr>
            <p:nvPr/>
          </p:nvSpPr>
          <p:spPr bwMode="auto">
            <a:xfrm>
              <a:off x="1966912" y="322103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4" name="Freeform 101"/>
            <p:cNvSpPr>
              <a:spLocks/>
            </p:cNvSpPr>
            <p:nvPr/>
          </p:nvSpPr>
          <p:spPr bwMode="auto">
            <a:xfrm>
              <a:off x="1652587" y="2706687"/>
              <a:ext cx="577850" cy="603250"/>
            </a:xfrm>
            <a:custGeom>
              <a:avLst/>
              <a:gdLst>
                <a:gd name="T0" fmla="*/ 107442727 w 201"/>
                <a:gd name="T1" fmla="*/ 0 h 210"/>
                <a:gd name="T2" fmla="*/ 107442727 w 201"/>
                <a:gd name="T3" fmla="*/ 0 h 210"/>
                <a:gd name="T4" fmla="*/ 0 w 201"/>
                <a:gd name="T5" fmla="*/ 231053368 h 210"/>
                <a:gd name="T6" fmla="*/ 66119264 w 201"/>
                <a:gd name="T7" fmla="*/ 412597146 h 210"/>
                <a:gd name="T8" fmla="*/ 115707994 w 201"/>
                <a:gd name="T9" fmla="*/ 519872232 h 210"/>
                <a:gd name="T10" fmla="*/ 123973261 w 201"/>
                <a:gd name="T11" fmla="*/ 511619198 h 210"/>
                <a:gd name="T12" fmla="*/ 355392124 w 201"/>
                <a:gd name="T13" fmla="*/ 915966182 h 210"/>
                <a:gd name="T14" fmla="*/ 429776656 w 201"/>
                <a:gd name="T15" fmla="*/ 1039744464 h 210"/>
                <a:gd name="T16" fmla="*/ 694253714 w 201"/>
                <a:gd name="T17" fmla="*/ 1320310294 h 210"/>
                <a:gd name="T18" fmla="*/ 702516106 w 201"/>
                <a:gd name="T19" fmla="*/ 1328563329 h 210"/>
                <a:gd name="T20" fmla="*/ 702516106 w 201"/>
                <a:gd name="T21" fmla="*/ 1328563329 h 210"/>
                <a:gd name="T22" fmla="*/ 900873900 w 201"/>
                <a:gd name="T23" fmla="*/ 1477097842 h 210"/>
                <a:gd name="T24" fmla="*/ 900873900 w 201"/>
                <a:gd name="T25" fmla="*/ 1477097842 h 210"/>
                <a:gd name="T26" fmla="*/ 925669702 w 201"/>
                <a:gd name="T27" fmla="*/ 1493601038 h 210"/>
                <a:gd name="T28" fmla="*/ 1562066544 w 201"/>
                <a:gd name="T29" fmla="*/ 1724654406 h 210"/>
                <a:gd name="T30" fmla="*/ 1636451076 w 201"/>
                <a:gd name="T31" fmla="*/ 1732907440 h 210"/>
                <a:gd name="T32" fmla="*/ 1661246878 w 201"/>
                <a:gd name="T33" fmla="*/ 1510104235 h 210"/>
                <a:gd name="T34" fmla="*/ 1611658149 w 201"/>
                <a:gd name="T35" fmla="*/ 1518357269 h 210"/>
                <a:gd name="T36" fmla="*/ 768635371 w 201"/>
                <a:gd name="T37" fmla="*/ 1237791439 h 210"/>
                <a:gd name="T38" fmla="*/ 727311909 w 201"/>
                <a:gd name="T39" fmla="*/ 1130516354 h 210"/>
                <a:gd name="T40" fmla="*/ 661192644 w 201"/>
                <a:gd name="T41" fmla="*/ 1147019550 h 210"/>
                <a:gd name="T42" fmla="*/ 562015185 w 201"/>
                <a:gd name="T43" fmla="*/ 1089256926 h 210"/>
                <a:gd name="T44" fmla="*/ 107442727 w 201"/>
                <a:gd name="T45" fmla="*/ 264062633 h 210"/>
                <a:gd name="T46" fmla="*/ 107442727 w 201"/>
                <a:gd name="T47" fmla="*/ 0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1" h="21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4"/>
                    <a:pt x="0" y="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0" y="54"/>
                    <a:pt x="12" y="58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6" y="116"/>
                    <a:pt x="49" y="121"/>
                    <a:pt x="52" y="126"/>
                  </a:cubicBezTo>
                  <a:cubicBezTo>
                    <a:pt x="61" y="137"/>
                    <a:pt x="72" y="149"/>
                    <a:pt x="84" y="160"/>
                  </a:cubicBezTo>
                  <a:cubicBezTo>
                    <a:pt x="84" y="160"/>
                    <a:pt x="85" y="161"/>
                    <a:pt x="85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1" y="180"/>
                    <a:pt x="112" y="181"/>
                  </a:cubicBezTo>
                  <a:cubicBezTo>
                    <a:pt x="144" y="200"/>
                    <a:pt x="175" y="207"/>
                    <a:pt x="189" y="209"/>
                  </a:cubicBezTo>
                  <a:cubicBezTo>
                    <a:pt x="192" y="209"/>
                    <a:pt x="195" y="210"/>
                    <a:pt x="198" y="2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199" y="183"/>
                    <a:pt x="197" y="184"/>
                    <a:pt x="195" y="184"/>
                  </a:cubicBezTo>
                  <a:cubicBezTo>
                    <a:pt x="161" y="184"/>
                    <a:pt x="97" y="153"/>
                    <a:pt x="93" y="150"/>
                  </a:cubicBezTo>
                  <a:cubicBezTo>
                    <a:pt x="88" y="146"/>
                    <a:pt x="95" y="137"/>
                    <a:pt x="88" y="137"/>
                  </a:cubicBezTo>
                  <a:cubicBezTo>
                    <a:pt x="84" y="137"/>
                    <a:pt x="83" y="139"/>
                    <a:pt x="80" y="139"/>
                  </a:cubicBezTo>
                  <a:cubicBezTo>
                    <a:pt x="78" y="139"/>
                    <a:pt x="74" y="137"/>
                    <a:pt x="68" y="132"/>
                  </a:cubicBezTo>
                  <a:cubicBezTo>
                    <a:pt x="54" y="120"/>
                    <a:pt x="18" y="46"/>
                    <a:pt x="13" y="32"/>
                  </a:cubicBezTo>
                  <a:cubicBezTo>
                    <a:pt x="7" y="19"/>
                    <a:pt x="13" y="0"/>
                    <a:pt x="13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5" name="Freeform 102"/>
            <p:cNvSpPr>
              <a:spLocks/>
            </p:cNvSpPr>
            <p:nvPr/>
          </p:nvSpPr>
          <p:spPr bwMode="auto">
            <a:xfrm>
              <a:off x="1676400" y="3940175"/>
              <a:ext cx="153988" cy="20637"/>
            </a:xfrm>
            <a:custGeom>
              <a:avLst/>
              <a:gdLst>
                <a:gd name="T0" fmla="*/ 439116743 w 54"/>
                <a:gd name="T1" fmla="*/ 0 h 7"/>
                <a:gd name="T2" fmla="*/ 138241301 w 54"/>
                <a:gd name="T3" fmla="*/ 52149699 h 7"/>
                <a:gd name="T4" fmla="*/ 0 w 54"/>
                <a:gd name="T5" fmla="*/ 43458574 h 7"/>
                <a:gd name="T6" fmla="*/ 121975606 w 54"/>
                <a:gd name="T7" fmla="*/ 60840824 h 7"/>
                <a:gd name="T8" fmla="*/ 154504145 w 54"/>
                <a:gd name="T9" fmla="*/ 60840824 h 7"/>
                <a:gd name="T10" fmla="*/ 292745446 w 54"/>
                <a:gd name="T11" fmla="*/ 43458574 h 7"/>
                <a:gd name="T12" fmla="*/ 439116743 w 54"/>
                <a:gd name="T13" fmla="*/ 0 h 7"/>
                <a:gd name="T14" fmla="*/ 439116743 w 5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7">
                  <a:moveTo>
                    <a:pt x="54" y="0"/>
                  </a:moveTo>
                  <a:cubicBezTo>
                    <a:pt x="41" y="4"/>
                    <a:pt x="28" y="6"/>
                    <a:pt x="17" y="6"/>
                  </a:cubicBezTo>
                  <a:cubicBezTo>
                    <a:pt x="11" y="6"/>
                    <a:pt x="5" y="6"/>
                    <a:pt x="0" y="5"/>
                  </a:cubicBezTo>
                  <a:cubicBezTo>
                    <a:pt x="5" y="6"/>
                    <a:pt x="10" y="6"/>
                    <a:pt x="15" y="7"/>
                  </a:cubicBezTo>
                  <a:cubicBezTo>
                    <a:pt x="17" y="7"/>
                    <a:pt x="18" y="7"/>
                    <a:pt x="19" y="7"/>
                  </a:cubicBezTo>
                  <a:cubicBezTo>
                    <a:pt x="25" y="7"/>
                    <a:pt x="31" y="6"/>
                    <a:pt x="36" y="5"/>
                  </a:cubicBezTo>
                  <a:cubicBezTo>
                    <a:pt x="42" y="4"/>
                    <a:pt x="48" y="2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273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6" name="Freeform 103"/>
            <p:cNvSpPr>
              <a:spLocks/>
            </p:cNvSpPr>
            <p:nvPr/>
          </p:nvSpPr>
          <p:spPr bwMode="auto">
            <a:xfrm>
              <a:off x="1511300" y="3638550"/>
              <a:ext cx="365125" cy="319087"/>
            </a:xfrm>
            <a:custGeom>
              <a:avLst/>
              <a:gdLst>
                <a:gd name="T0" fmla="*/ 41328125 w 127"/>
                <a:gd name="T1" fmla="*/ 0 h 111"/>
                <a:gd name="T2" fmla="*/ 0 w 127"/>
                <a:gd name="T3" fmla="*/ 685884693 h 111"/>
                <a:gd name="T4" fmla="*/ 140515625 w 127"/>
                <a:gd name="T5" fmla="*/ 776784243 h 111"/>
                <a:gd name="T6" fmla="*/ 140515625 w 127"/>
                <a:gd name="T7" fmla="*/ 776784243 h 111"/>
                <a:gd name="T8" fmla="*/ 140515625 w 127"/>
                <a:gd name="T9" fmla="*/ 776784243 h 111"/>
                <a:gd name="T10" fmla="*/ 471140625 w 127"/>
                <a:gd name="T11" fmla="*/ 909001247 h 111"/>
                <a:gd name="T12" fmla="*/ 611656250 w 127"/>
                <a:gd name="T13" fmla="*/ 917265888 h 111"/>
                <a:gd name="T14" fmla="*/ 917484375 w 127"/>
                <a:gd name="T15" fmla="*/ 867683793 h 111"/>
                <a:gd name="T16" fmla="*/ 917484375 w 127"/>
                <a:gd name="T17" fmla="*/ 867683793 h 111"/>
                <a:gd name="T18" fmla="*/ 917484375 w 127"/>
                <a:gd name="T19" fmla="*/ 867683793 h 111"/>
                <a:gd name="T20" fmla="*/ 925750000 w 127"/>
                <a:gd name="T21" fmla="*/ 842892745 h 111"/>
                <a:gd name="T22" fmla="*/ 934015625 w 127"/>
                <a:gd name="T23" fmla="*/ 826366338 h 111"/>
                <a:gd name="T24" fmla="*/ 1033203125 w 127"/>
                <a:gd name="T25" fmla="*/ 594982269 h 111"/>
                <a:gd name="T26" fmla="*/ 1041468750 w 127"/>
                <a:gd name="T27" fmla="*/ 594982269 h 111"/>
                <a:gd name="T28" fmla="*/ 1049734375 w 127"/>
                <a:gd name="T29" fmla="*/ 570191221 h 111"/>
                <a:gd name="T30" fmla="*/ 958812500 w 127"/>
                <a:gd name="T31" fmla="*/ 99164191 h 111"/>
                <a:gd name="T32" fmla="*/ 958812500 w 127"/>
                <a:gd name="T33" fmla="*/ 90899550 h 111"/>
                <a:gd name="T34" fmla="*/ 380218750 w 127"/>
                <a:gd name="T35" fmla="*/ 256172243 h 111"/>
                <a:gd name="T36" fmla="*/ 231437500 w 127"/>
                <a:gd name="T37" fmla="*/ 239645836 h 111"/>
                <a:gd name="T38" fmla="*/ 57859375 w 127"/>
                <a:gd name="T39" fmla="*/ 49582095 h 111"/>
                <a:gd name="T40" fmla="*/ 41328125 w 127"/>
                <a:gd name="T41" fmla="*/ 0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7" h="111">
                  <a:moveTo>
                    <a:pt x="5" y="0"/>
                  </a:moveTo>
                  <a:cubicBezTo>
                    <a:pt x="4" y="18"/>
                    <a:pt x="0" y="62"/>
                    <a:pt x="0" y="83"/>
                  </a:cubicBezTo>
                  <a:cubicBezTo>
                    <a:pt x="0" y="83"/>
                    <a:pt x="6" y="88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7" y="100"/>
                    <a:pt x="41" y="106"/>
                    <a:pt x="57" y="110"/>
                  </a:cubicBezTo>
                  <a:cubicBezTo>
                    <a:pt x="62" y="111"/>
                    <a:pt x="68" y="111"/>
                    <a:pt x="74" y="111"/>
                  </a:cubicBezTo>
                  <a:cubicBezTo>
                    <a:pt x="85" y="111"/>
                    <a:pt x="98" y="109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1"/>
                    <a:pt x="113" y="100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70"/>
                    <a:pt x="126" y="70"/>
                    <a:pt x="127" y="6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77" y="31"/>
                    <a:pt x="46" y="31"/>
                  </a:cubicBezTo>
                  <a:cubicBezTo>
                    <a:pt x="40" y="31"/>
                    <a:pt x="34" y="30"/>
                    <a:pt x="28" y="29"/>
                  </a:cubicBezTo>
                  <a:cubicBezTo>
                    <a:pt x="28" y="29"/>
                    <a:pt x="12" y="21"/>
                    <a:pt x="7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7" name="Freeform 104"/>
            <p:cNvSpPr>
              <a:spLocks/>
            </p:cNvSpPr>
            <p:nvPr/>
          </p:nvSpPr>
          <p:spPr bwMode="auto">
            <a:xfrm>
              <a:off x="1846262" y="3673475"/>
              <a:ext cx="30163" cy="163512"/>
            </a:xfrm>
            <a:custGeom>
              <a:avLst/>
              <a:gdLst>
                <a:gd name="T0" fmla="*/ 0 w 11"/>
                <a:gd name="T1" fmla="*/ 0 h 57"/>
                <a:gd name="T2" fmla="*/ 82709688 w 11"/>
                <a:gd name="T3" fmla="*/ 469055687 h 57"/>
                <a:gd name="T4" fmla="*/ 82709688 w 11"/>
                <a:gd name="T5" fmla="*/ 469055687 h 57"/>
                <a:gd name="T6" fmla="*/ 82709688 w 11"/>
                <a:gd name="T7" fmla="*/ 469055687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7">
                  <a:moveTo>
                    <a:pt x="0" y="0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8" name="Freeform 105"/>
            <p:cNvSpPr>
              <a:spLocks/>
            </p:cNvSpPr>
            <p:nvPr/>
          </p:nvSpPr>
          <p:spPr bwMode="auto">
            <a:xfrm>
              <a:off x="1606550" y="3095625"/>
              <a:ext cx="0" cy="4762"/>
            </a:xfrm>
            <a:custGeom>
              <a:avLst/>
              <a:gdLst>
                <a:gd name="T0" fmla="*/ 0 h 2"/>
                <a:gd name="T1" fmla="*/ 1133832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9" name="Freeform 106"/>
            <p:cNvSpPr>
              <a:spLocks/>
            </p:cNvSpPr>
            <p:nvPr/>
          </p:nvSpPr>
          <p:spPr bwMode="auto">
            <a:xfrm>
              <a:off x="1603375" y="3095625"/>
              <a:ext cx="3175" cy="19050"/>
            </a:xfrm>
            <a:custGeom>
              <a:avLst/>
              <a:gdLst>
                <a:gd name="T0" fmla="*/ 10080625 w 1"/>
                <a:gd name="T1" fmla="*/ 0 h 7"/>
                <a:gd name="T2" fmla="*/ 10080625 w 1"/>
                <a:gd name="T3" fmla="*/ 14812736 h 7"/>
                <a:gd name="T4" fmla="*/ 0 w 1"/>
                <a:gd name="T5" fmla="*/ 51843214 h 7"/>
                <a:gd name="T6" fmla="*/ 10080625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4"/>
                    <a:pt x="1" y="1"/>
                    <a:pt x="1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0" name="Freeform 107"/>
            <p:cNvSpPr>
              <a:spLocks/>
            </p:cNvSpPr>
            <p:nvPr/>
          </p:nvSpPr>
          <p:spPr bwMode="auto">
            <a:xfrm>
              <a:off x="1525587" y="3425825"/>
              <a:ext cx="23813" cy="212725"/>
            </a:xfrm>
            <a:custGeom>
              <a:avLst/>
              <a:gdLst>
                <a:gd name="T0" fmla="*/ 70882371 w 8"/>
                <a:gd name="T1" fmla="*/ 0 h 74"/>
                <a:gd name="T2" fmla="*/ 0 w 8"/>
                <a:gd name="T3" fmla="*/ 611512508 h 74"/>
                <a:gd name="T4" fmla="*/ 70882371 w 8"/>
                <a:gd name="T5" fmla="*/ 0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4">
                  <a:moveTo>
                    <a:pt x="8" y="0"/>
                  </a:moveTo>
                  <a:cubicBezTo>
                    <a:pt x="5" y="25"/>
                    <a:pt x="2" y="51"/>
                    <a:pt x="0" y="74"/>
                  </a:cubicBezTo>
                  <a:cubicBezTo>
                    <a:pt x="3" y="50"/>
                    <a:pt x="5" y="24"/>
                    <a:pt x="8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1" name="Freeform 108"/>
            <p:cNvSpPr>
              <a:spLocks/>
            </p:cNvSpPr>
            <p:nvPr/>
          </p:nvSpPr>
          <p:spPr bwMode="auto">
            <a:xfrm>
              <a:off x="1525587" y="3114675"/>
              <a:ext cx="77788" cy="546100"/>
            </a:xfrm>
            <a:custGeom>
              <a:avLst/>
              <a:gdLst>
                <a:gd name="T0" fmla="*/ 224110109 w 27"/>
                <a:gd name="T1" fmla="*/ 0 h 190"/>
                <a:gd name="T2" fmla="*/ 66402142 w 27"/>
                <a:gd name="T3" fmla="*/ 892198061 h 190"/>
                <a:gd name="T4" fmla="*/ 0 w 27"/>
                <a:gd name="T5" fmla="*/ 1503516772 h 190"/>
                <a:gd name="T6" fmla="*/ 0 w 27"/>
                <a:gd name="T7" fmla="*/ 1503516772 h 190"/>
                <a:gd name="T8" fmla="*/ 0 w 27"/>
                <a:gd name="T9" fmla="*/ 1503516772 h 190"/>
                <a:gd name="T10" fmla="*/ 8300268 w 27"/>
                <a:gd name="T11" fmla="*/ 1445690530 h 190"/>
                <a:gd name="T12" fmla="*/ 8300268 w 27"/>
                <a:gd name="T13" fmla="*/ 1437430049 h 190"/>
                <a:gd name="T14" fmla="*/ 8300268 w 27"/>
                <a:gd name="T15" fmla="*/ 1437430049 h 190"/>
                <a:gd name="T16" fmla="*/ 8300268 w 27"/>
                <a:gd name="T17" fmla="*/ 1437430049 h 190"/>
                <a:gd name="T18" fmla="*/ 8300268 w 27"/>
                <a:gd name="T19" fmla="*/ 1445690530 h 190"/>
                <a:gd name="T20" fmla="*/ 16600535 w 27"/>
                <a:gd name="T21" fmla="*/ 1553085406 h 190"/>
                <a:gd name="T22" fmla="*/ 24900803 w 27"/>
                <a:gd name="T23" fmla="*/ 1569606368 h 190"/>
                <a:gd name="T24" fmla="*/ 224110109 w 27"/>
                <a:gd name="T25" fmla="*/ 0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190">
                  <a:moveTo>
                    <a:pt x="27" y="0"/>
                  </a:moveTo>
                  <a:cubicBezTo>
                    <a:pt x="24" y="18"/>
                    <a:pt x="15" y="62"/>
                    <a:pt x="8" y="108"/>
                  </a:cubicBezTo>
                  <a:cubicBezTo>
                    <a:pt x="5" y="132"/>
                    <a:pt x="3" y="158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79"/>
                    <a:pt x="1" y="176"/>
                    <a:pt x="1" y="175"/>
                  </a:cubicBezTo>
                  <a:cubicBezTo>
                    <a:pt x="1" y="175"/>
                    <a:pt x="1" y="175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5"/>
                  </a:cubicBezTo>
                  <a:cubicBezTo>
                    <a:pt x="1" y="180"/>
                    <a:pt x="1" y="184"/>
                    <a:pt x="2" y="18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90"/>
                    <a:pt x="20" y="42"/>
                    <a:pt x="2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2" name="Freeform 109"/>
            <p:cNvSpPr>
              <a:spLocks noEditPoints="1"/>
            </p:cNvSpPr>
            <p:nvPr/>
          </p:nvSpPr>
          <p:spPr bwMode="auto">
            <a:xfrm>
              <a:off x="1525587" y="3614737"/>
              <a:ext cx="6350" cy="41275"/>
            </a:xfrm>
            <a:custGeom>
              <a:avLst/>
              <a:gdLst>
                <a:gd name="T0" fmla="*/ 10080625 w 2"/>
                <a:gd name="T1" fmla="*/ 8691336 h 14"/>
                <a:gd name="T2" fmla="*/ 0 w 2"/>
                <a:gd name="T3" fmla="*/ 69536582 h 14"/>
                <a:gd name="T4" fmla="*/ 20161250 w 2"/>
                <a:gd name="T5" fmla="*/ 121687545 h 14"/>
                <a:gd name="T6" fmla="*/ 10080625 w 2"/>
                <a:gd name="T7" fmla="*/ 8691336 h 14"/>
                <a:gd name="T8" fmla="*/ 10080625 w 2"/>
                <a:gd name="T9" fmla="*/ 0 h 14"/>
                <a:gd name="T10" fmla="*/ 10080625 w 2"/>
                <a:gd name="T11" fmla="*/ 8691336 h 14"/>
                <a:gd name="T12" fmla="*/ 10080625 w 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14">
                  <a:moveTo>
                    <a:pt x="1" y="1"/>
                  </a:moveTo>
                  <a:cubicBezTo>
                    <a:pt x="1" y="2"/>
                    <a:pt x="1" y="5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1" y="6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3" name="Freeform 110"/>
            <p:cNvSpPr>
              <a:spLocks/>
            </p:cNvSpPr>
            <p:nvPr/>
          </p:nvSpPr>
          <p:spPr bwMode="auto">
            <a:xfrm>
              <a:off x="1968500" y="3224212"/>
              <a:ext cx="41275" cy="595312"/>
            </a:xfrm>
            <a:custGeom>
              <a:avLst/>
              <a:gdLst>
                <a:gd name="T0" fmla="*/ 0 w 14"/>
                <a:gd name="T1" fmla="*/ 1678975401 h 207"/>
                <a:gd name="T2" fmla="*/ 0 w 14"/>
                <a:gd name="T3" fmla="*/ 0 h 207"/>
                <a:gd name="T4" fmla="*/ 43459627 w 14"/>
                <a:gd name="T5" fmla="*/ 24813294 h 207"/>
                <a:gd name="T6" fmla="*/ 121687545 w 14"/>
                <a:gd name="T7" fmla="*/ 1695517598 h 207"/>
                <a:gd name="T8" fmla="*/ 95610589 w 14"/>
                <a:gd name="T9" fmla="*/ 1712059794 h 207"/>
                <a:gd name="T10" fmla="*/ 86919254 w 14"/>
                <a:gd name="T11" fmla="*/ 1662436081 h 207"/>
                <a:gd name="T12" fmla="*/ 0 w 14"/>
                <a:gd name="T13" fmla="*/ 1678975401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07">
                  <a:moveTo>
                    <a:pt x="0" y="203"/>
                  </a:moveTo>
                  <a:cubicBezTo>
                    <a:pt x="0" y="203"/>
                    <a:pt x="9" y="60"/>
                    <a:pt x="0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01"/>
                    <a:pt x="10" y="201"/>
                    <a:pt x="10" y="201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4" name="Freeform 111"/>
            <p:cNvSpPr>
              <a:spLocks/>
            </p:cNvSpPr>
            <p:nvPr/>
          </p:nvSpPr>
          <p:spPr bwMode="auto">
            <a:xfrm>
              <a:off x="1920875" y="2595562"/>
              <a:ext cx="68263" cy="433387"/>
            </a:xfrm>
            <a:custGeom>
              <a:avLst/>
              <a:gdLst>
                <a:gd name="T0" fmla="*/ 0 w 24"/>
                <a:gd name="T1" fmla="*/ 0 h 151"/>
                <a:gd name="T2" fmla="*/ 137530035 w 24"/>
                <a:gd name="T3" fmla="*/ 271839843 h 151"/>
                <a:gd name="T4" fmla="*/ 169889541 w 24"/>
                <a:gd name="T5" fmla="*/ 197701965 h 151"/>
                <a:gd name="T6" fmla="*/ 194159882 w 24"/>
                <a:gd name="T7" fmla="*/ 1243869482 h 151"/>
                <a:gd name="T8" fmla="*/ 145619200 w 24"/>
                <a:gd name="T9" fmla="*/ 1210920589 h 151"/>
                <a:gd name="T10" fmla="*/ 32359506 w 24"/>
                <a:gd name="T11" fmla="*/ 296551513 h 151"/>
                <a:gd name="T12" fmla="*/ 0 w 24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1">
                  <a:moveTo>
                    <a:pt x="0" y="0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9" y="38"/>
                    <a:pt x="4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5" name="Freeform 112"/>
            <p:cNvSpPr>
              <a:spLocks/>
            </p:cNvSpPr>
            <p:nvPr/>
          </p:nvSpPr>
          <p:spPr bwMode="auto">
            <a:xfrm>
              <a:off x="1874837" y="2595562"/>
              <a:ext cx="117475" cy="192087"/>
            </a:xfrm>
            <a:custGeom>
              <a:avLst/>
              <a:gdLst>
                <a:gd name="T0" fmla="*/ 131354241 w 41"/>
                <a:gd name="T1" fmla="*/ 0 h 67"/>
                <a:gd name="T2" fmla="*/ 221660999 w 41"/>
                <a:gd name="T3" fmla="*/ 493170471 h 67"/>
                <a:gd name="T4" fmla="*/ 57468197 w 41"/>
                <a:gd name="T5" fmla="*/ 550707695 h 67"/>
                <a:gd name="T6" fmla="*/ 0 w 41"/>
                <a:gd name="T7" fmla="*/ 386318494 h 67"/>
                <a:gd name="T8" fmla="*/ 90306757 w 41"/>
                <a:gd name="T9" fmla="*/ 0 h 67"/>
                <a:gd name="T10" fmla="*/ 131354241 w 4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7">
                  <a:moveTo>
                    <a:pt x="16" y="0"/>
                  </a:moveTo>
                  <a:cubicBezTo>
                    <a:pt x="16" y="0"/>
                    <a:pt x="41" y="33"/>
                    <a:pt x="27" y="60"/>
                  </a:cubicBezTo>
                  <a:cubicBezTo>
                    <a:pt x="19" y="61"/>
                    <a:pt x="11" y="62"/>
                    <a:pt x="7" y="67"/>
                  </a:cubicBezTo>
                  <a:cubicBezTo>
                    <a:pt x="3" y="59"/>
                    <a:pt x="0" y="47"/>
                    <a:pt x="0" y="4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6" name="Freeform 113"/>
            <p:cNvSpPr>
              <a:spLocks/>
            </p:cNvSpPr>
            <p:nvPr/>
          </p:nvSpPr>
          <p:spPr bwMode="auto">
            <a:xfrm>
              <a:off x="2222500" y="3262312"/>
              <a:ext cx="146050" cy="117475"/>
            </a:xfrm>
            <a:custGeom>
              <a:avLst/>
              <a:gdLst>
                <a:gd name="T0" fmla="*/ 24602266 w 51"/>
                <a:gd name="T1" fmla="*/ 0 h 41"/>
                <a:gd name="T2" fmla="*/ 393644842 w 51"/>
                <a:gd name="T3" fmla="*/ 0 h 41"/>
                <a:gd name="T4" fmla="*/ 393644842 w 51"/>
                <a:gd name="T5" fmla="*/ 90306757 h 41"/>
                <a:gd name="T6" fmla="*/ 418247108 w 51"/>
                <a:gd name="T7" fmla="*/ 336594527 h 41"/>
                <a:gd name="T8" fmla="*/ 0 w 51"/>
                <a:gd name="T9" fmla="*/ 246287770 h 41"/>
                <a:gd name="T10" fmla="*/ 24602266 w 51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41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38"/>
                    <a:pt x="51" y="4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7" name="Freeform 114"/>
            <p:cNvSpPr>
              <a:spLocks/>
            </p:cNvSpPr>
            <p:nvPr/>
          </p:nvSpPr>
          <p:spPr bwMode="auto">
            <a:xfrm>
              <a:off x="2063750" y="3638550"/>
              <a:ext cx="123825" cy="139700"/>
            </a:xfrm>
            <a:custGeom>
              <a:avLst/>
              <a:gdLst>
                <a:gd name="T0" fmla="*/ 223895758 w 43"/>
                <a:gd name="T1" fmla="*/ 0 h 49"/>
                <a:gd name="T2" fmla="*/ 356572805 w 43"/>
                <a:gd name="T3" fmla="*/ 284491922 h 49"/>
                <a:gd name="T4" fmla="*/ 157554354 w 43"/>
                <a:gd name="T5" fmla="*/ 398287551 h 49"/>
                <a:gd name="T6" fmla="*/ 0 w 43"/>
                <a:gd name="T7" fmla="*/ 170693443 h 49"/>
                <a:gd name="T8" fmla="*/ 223895758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9">
                  <a:moveTo>
                    <a:pt x="27" y="0"/>
                  </a:moveTo>
                  <a:cubicBezTo>
                    <a:pt x="27" y="0"/>
                    <a:pt x="24" y="30"/>
                    <a:pt x="43" y="35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/>
            <p:cNvSpPr>
              <a:spLocks/>
            </p:cNvSpPr>
            <p:nvPr/>
          </p:nvSpPr>
          <p:spPr bwMode="auto">
            <a:xfrm>
              <a:off x="1836737" y="3838575"/>
              <a:ext cx="74612" cy="87312"/>
            </a:xfrm>
            <a:custGeom>
              <a:avLst/>
              <a:gdLst>
                <a:gd name="T0" fmla="*/ 24 w 26"/>
                <a:gd name="T1" fmla="*/ 0 h 30"/>
                <a:gd name="T2" fmla="*/ 20 w 26"/>
                <a:gd name="T3" fmla="*/ 30 h 30"/>
                <a:gd name="T4" fmla="*/ 0 w 26"/>
                <a:gd name="T5" fmla="*/ 30 h 30"/>
                <a:gd name="T6" fmla="*/ 12 w 26"/>
                <a:gd name="T7" fmla="*/ 2 h 30"/>
                <a:gd name="T8" fmla="*/ 2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0"/>
                  </a:moveTo>
                  <a:cubicBezTo>
                    <a:pt x="24" y="0"/>
                    <a:pt x="26" y="20"/>
                    <a:pt x="2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116"/>
            <p:cNvSpPr>
              <a:spLocks/>
            </p:cNvSpPr>
            <p:nvPr/>
          </p:nvSpPr>
          <p:spPr bwMode="auto">
            <a:xfrm>
              <a:off x="1917699" y="3813175"/>
              <a:ext cx="25400" cy="109537"/>
            </a:xfrm>
            <a:custGeom>
              <a:avLst/>
              <a:gdLst>
                <a:gd name="T0" fmla="*/ 9 w 16"/>
                <a:gd name="T1" fmla="*/ 0 h 69"/>
                <a:gd name="T2" fmla="*/ 0 w 16"/>
                <a:gd name="T3" fmla="*/ 4 h 69"/>
                <a:gd name="T4" fmla="*/ 5 w 16"/>
                <a:gd name="T5" fmla="*/ 69 h 69"/>
                <a:gd name="T6" fmla="*/ 16 w 16"/>
                <a:gd name="T7" fmla="*/ 67 h 69"/>
                <a:gd name="T8" fmla="*/ 9 w 1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70" name="Freeform 117"/>
            <p:cNvSpPr>
              <a:spLocks/>
            </p:cNvSpPr>
            <p:nvPr/>
          </p:nvSpPr>
          <p:spPr bwMode="auto">
            <a:xfrm>
              <a:off x="1917700" y="3813175"/>
              <a:ext cx="25400" cy="109537"/>
            </a:xfrm>
            <a:custGeom>
              <a:avLst/>
              <a:gdLst>
                <a:gd name="T0" fmla="*/ 22682200 w 16"/>
                <a:gd name="T1" fmla="*/ 0 h 69"/>
                <a:gd name="T2" fmla="*/ 0 w 16"/>
                <a:gd name="T3" fmla="*/ 10080579 h 69"/>
                <a:gd name="T4" fmla="*/ 12601575 w 16"/>
                <a:gd name="T5" fmla="*/ 173889194 h 69"/>
                <a:gd name="T6" fmla="*/ 40322500 w 16"/>
                <a:gd name="T7" fmla="*/ 168848904 h 69"/>
                <a:gd name="T8" fmla="*/ 22682200 w 16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1" name="Freeform 118"/>
            <p:cNvSpPr>
              <a:spLocks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33883071 w 24"/>
                <a:gd name="T1" fmla="*/ 121678539 h 34"/>
                <a:gd name="T2" fmla="*/ 152470908 w 24"/>
                <a:gd name="T3" fmla="*/ 0 h 34"/>
                <a:gd name="T4" fmla="*/ 203292604 w 24"/>
                <a:gd name="T5" fmla="*/ 113567016 h 34"/>
                <a:gd name="T6" fmla="*/ 0 w 24"/>
                <a:gd name="T7" fmla="*/ 275806017 h 34"/>
                <a:gd name="T8" fmla="*/ 33883071 w 24"/>
                <a:gd name="T9" fmla="*/ 121678539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4">
                  <a:moveTo>
                    <a:pt x="4" y="15"/>
                  </a:moveTo>
                  <a:cubicBezTo>
                    <a:pt x="4" y="15"/>
                    <a:pt x="16" y="9"/>
                    <a:pt x="18" y="0"/>
                  </a:cubicBezTo>
                  <a:cubicBezTo>
                    <a:pt x="18" y="0"/>
                    <a:pt x="21" y="8"/>
                    <a:pt x="24" y="14"/>
                  </a:cubicBezTo>
                  <a:cubicBezTo>
                    <a:pt x="24" y="14"/>
                    <a:pt x="12" y="30"/>
                    <a:pt x="0" y="34"/>
                  </a:cubicBezTo>
                  <a:cubicBezTo>
                    <a:pt x="4" y="15"/>
                    <a:pt x="4" y="15"/>
                    <a:pt x="4" y="15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2" name="Freeform 119"/>
            <p:cNvSpPr>
              <a:spLocks/>
            </p:cNvSpPr>
            <p:nvPr/>
          </p:nvSpPr>
          <p:spPr bwMode="auto">
            <a:xfrm>
              <a:off x="1879600" y="2687637"/>
              <a:ext cx="88900" cy="100012"/>
            </a:xfrm>
            <a:custGeom>
              <a:avLst/>
              <a:gdLst>
                <a:gd name="T0" fmla="*/ 0 w 31"/>
                <a:gd name="T1" fmla="*/ 179635839 h 35"/>
                <a:gd name="T2" fmla="*/ 230271074 w 31"/>
                <a:gd name="T3" fmla="*/ 0 h 35"/>
                <a:gd name="T4" fmla="*/ 238495758 w 31"/>
                <a:gd name="T5" fmla="*/ 114313716 h 35"/>
                <a:gd name="T6" fmla="*/ 41120552 w 31"/>
                <a:gd name="T7" fmla="*/ 285782861 h 35"/>
                <a:gd name="T8" fmla="*/ 0 w 31"/>
                <a:gd name="T9" fmla="*/ 179635839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5">
                  <a:moveTo>
                    <a:pt x="0" y="22"/>
                  </a:moveTo>
                  <a:cubicBezTo>
                    <a:pt x="0" y="22"/>
                    <a:pt x="22" y="14"/>
                    <a:pt x="28" y="0"/>
                  </a:cubicBezTo>
                  <a:cubicBezTo>
                    <a:pt x="28" y="0"/>
                    <a:pt x="31" y="7"/>
                    <a:pt x="29" y="14"/>
                  </a:cubicBezTo>
                  <a:cubicBezTo>
                    <a:pt x="29" y="14"/>
                    <a:pt x="12" y="31"/>
                    <a:pt x="5" y="35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3" name="Freeform 120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4" name="Freeform 121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5" name="Freeform 122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6" name="Freeform 123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7" name="Freeform 124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8" name="Freeform 125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9" name="Freeform 126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0" name="Freeform 12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1" name="Freeform 128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2" name="Freeform 129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3" name="Freeform 130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4" name="Freeform 131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5" name="Freeform 132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6" name="Freeform 133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7" name="Freeform 134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8" name="Freeform 135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9" name="Freeform 136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0" name="Freeform 137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1" name="Freeform 138"/>
            <p:cNvSpPr>
              <a:spLocks/>
            </p:cNvSpPr>
            <p:nvPr/>
          </p:nvSpPr>
          <p:spPr bwMode="auto">
            <a:xfrm>
              <a:off x="1920875" y="2595562"/>
              <a:ext cx="33338" cy="71437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0 h 25"/>
                <a:gd name="T4" fmla="*/ 30873766 w 12"/>
                <a:gd name="T5" fmla="*/ 48991495 h 25"/>
                <a:gd name="T6" fmla="*/ 30873766 w 12"/>
                <a:gd name="T7" fmla="*/ 40824817 h 25"/>
                <a:gd name="T8" fmla="*/ 46309260 w 12"/>
                <a:gd name="T9" fmla="*/ 89816311 h 25"/>
                <a:gd name="T10" fmla="*/ 92618520 w 12"/>
                <a:gd name="T11" fmla="*/ 204129799 h 25"/>
                <a:gd name="T12" fmla="*/ 0 w 12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5" y="8"/>
                    <a:pt x="6" y="11"/>
                  </a:cubicBezTo>
                  <a:cubicBezTo>
                    <a:pt x="9" y="15"/>
                    <a:pt x="11" y="20"/>
                    <a:pt x="12" y="25"/>
                  </a:cubicBezTo>
                  <a:cubicBezTo>
                    <a:pt x="10" y="17"/>
                    <a:pt x="6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2" name="Freeform 139"/>
            <p:cNvSpPr>
              <a:spLocks noEditPoints="1"/>
            </p:cNvSpPr>
            <p:nvPr/>
          </p:nvSpPr>
          <p:spPr bwMode="auto">
            <a:xfrm>
              <a:off x="1893887" y="2770187"/>
              <a:ext cx="46038" cy="88900"/>
            </a:xfrm>
            <a:custGeom>
              <a:avLst/>
              <a:gdLst>
                <a:gd name="T0" fmla="*/ 0 w 16"/>
                <a:gd name="T1" fmla="*/ 49342368 h 31"/>
                <a:gd name="T2" fmla="*/ 8278208 w 16"/>
                <a:gd name="T3" fmla="*/ 254942258 h 31"/>
                <a:gd name="T4" fmla="*/ 8278208 w 16"/>
                <a:gd name="T5" fmla="*/ 139808155 h 31"/>
                <a:gd name="T6" fmla="*/ 0 w 16"/>
                <a:gd name="T7" fmla="*/ 49342368 h 31"/>
                <a:gd name="T8" fmla="*/ 132468590 w 16"/>
                <a:gd name="T9" fmla="*/ 0 h 31"/>
                <a:gd name="T10" fmla="*/ 41396794 w 16"/>
                <a:gd name="T11" fmla="*/ 16446500 h 31"/>
                <a:gd name="T12" fmla="*/ 8278208 w 16"/>
                <a:gd name="T13" fmla="*/ 41120552 h 31"/>
                <a:gd name="T14" fmla="*/ 132468590 w 1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1">
                  <a:moveTo>
                    <a:pt x="0" y="6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0" y="9"/>
                    <a:pt x="0" y="6"/>
                  </a:cubicBezTo>
                  <a:moveTo>
                    <a:pt x="16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4" y="3"/>
                    <a:pt x="3" y="4"/>
                    <a:pt x="1" y="5"/>
                  </a:cubicBezTo>
                  <a:cubicBezTo>
                    <a:pt x="6" y="2"/>
                    <a:pt x="12" y="1"/>
                    <a:pt x="16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3" name="Freeform 140"/>
            <p:cNvSpPr>
              <a:spLocks/>
            </p:cNvSpPr>
            <p:nvPr/>
          </p:nvSpPr>
          <p:spPr bwMode="auto">
            <a:xfrm>
              <a:off x="1893887" y="2767012"/>
              <a:ext cx="58738" cy="52387"/>
            </a:xfrm>
            <a:custGeom>
              <a:avLst/>
              <a:gdLst>
                <a:gd name="T0" fmla="*/ 172507632 w 20"/>
                <a:gd name="T1" fmla="*/ 0 h 18"/>
                <a:gd name="T2" fmla="*/ 138004931 w 20"/>
                <a:gd name="T3" fmla="*/ 8469232 h 18"/>
                <a:gd name="T4" fmla="*/ 8625675 w 20"/>
                <a:gd name="T5" fmla="*/ 50821211 h 18"/>
                <a:gd name="T6" fmla="*/ 0 w 20"/>
                <a:gd name="T7" fmla="*/ 59293353 h 18"/>
                <a:gd name="T8" fmla="*/ 0 w 20"/>
                <a:gd name="T9" fmla="*/ 59293353 h 18"/>
                <a:gd name="T10" fmla="*/ 8625675 w 20"/>
                <a:gd name="T11" fmla="*/ 152466543 h 18"/>
                <a:gd name="T12" fmla="*/ 8625675 w 20"/>
                <a:gd name="T13" fmla="*/ 152466543 h 18"/>
                <a:gd name="T14" fmla="*/ 172507632 w 20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0"/>
                    <a:pt x="17" y="0"/>
                    <a:pt x="16" y="1"/>
                  </a:cubicBezTo>
                  <a:cubicBezTo>
                    <a:pt x="12" y="2"/>
                    <a:pt x="6" y="3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4" name="Freeform 141"/>
            <p:cNvSpPr>
              <a:spLocks/>
            </p:cNvSpPr>
            <p:nvPr/>
          </p:nvSpPr>
          <p:spPr bwMode="auto">
            <a:xfrm>
              <a:off x="1897062" y="2862262"/>
              <a:ext cx="3175" cy="80962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0080625 w 1"/>
                <a:gd name="T5" fmla="*/ 234101623 h 28"/>
                <a:gd name="T6" fmla="*/ 10080625 w 1"/>
                <a:gd name="T7" fmla="*/ 125413030 h 28"/>
                <a:gd name="T8" fmla="*/ 10080625 w 1"/>
                <a:gd name="T9" fmla="*/ 125413030 h 28"/>
                <a:gd name="T10" fmla="*/ 0 w 1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5" name="Freeform 142"/>
            <p:cNvSpPr>
              <a:spLocks/>
            </p:cNvSpPr>
            <p:nvPr/>
          </p:nvSpPr>
          <p:spPr bwMode="auto">
            <a:xfrm>
              <a:off x="1897062" y="2841625"/>
              <a:ext cx="25400" cy="63500"/>
            </a:xfrm>
            <a:custGeom>
              <a:avLst/>
              <a:gdLst>
                <a:gd name="T0" fmla="*/ 63720133 w 9"/>
                <a:gd name="T1" fmla="*/ 0 h 22"/>
                <a:gd name="T2" fmla="*/ 0 w 9"/>
                <a:gd name="T3" fmla="*/ 58318977 h 22"/>
                <a:gd name="T4" fmla="*/ 7964311 w 9"/>
                <a:gd name="T5" fmla="*/ 183284091 h 22"/>
                <a:gd name="T6" fmla="*/ 71684444 w 9"/>
                <a:gd name="T7" fmla="*/ 133298045 h 22"/>
                <a:gd name="T8" fmla="*/ 63720133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22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0" y="16"/>
                    <a:pt x="1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6" name="Freeform 143"/>
            <p:cNvSpPr>
              <a:spLocks/>
            </p:cNvSpPr>
            <p:nvPr/>
          </p:nvSpPr>
          <p:spPr bwMode="auto">
            <a:xfrm>
              <a:off x="1900237" y="29432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7" name="Freeform 144"/>
            <p:cNvSpPr>
              <a:spLocks/>
            </p:cNvSpPr>
            <p:nvPr/>
          </p:nvSpPr>
          <p:spPr bwMode="auto">
            <a:xfrm>
              <a:off x="1900237" y="2928937"/>
              <a:ext cx="25400" cy="46037"/>
            </a:xfrm>
            <a:custGeom>
              <a:avLst/>
              <a:gdLst>
                <a:gd name="T0" fmla="*/ 63720133 w 9"/>
                <a:gd name="T1" fmla="*/ 0 h 16"/>
                <a:gd name="T2" fmla="*/ 0 w 9"/>
                <a:gd name="T3" fmla="*/ 41395895 h 16"/>
                <a:gd name="T4" fmla="*/ 0 w 9"/>
                <a:gd name="T5" fmla="*/ 41395895 h 16"/>
                <a:gd name="T6" fmla="*/ 71684444 w 9"/>
                <a:gd name="T7" fmla="*/ 132462836 h 16"/>
                <a:gd name="T8" fmla="*/ 63720133 w 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8" name="Freeform 145"/>
            <p:cNvSpPr>
              <a:spLocks noEditPoints="1"/>
            </p:cNvSpPr>
            <p:nvPr/>
          </p:nvSpPr>
          <p:spPr bwMode="auto">
            <a:xfrm>
              <a:off x="1874837" y="2595562"/>
              <a:ext cx="85725" cy="180975"/>
            </a:xfrm>
            <a:custGeom>
              <a:avLst/>
              <a:gdLst>
                <a:gd name="T0" fmla="*/ 163306125 w 30"/>
                <a:gd name="T1" fmla="*/ 470359770 h 63"/>
                <a:gd name="T2" fmla="*/ 97983675 w 30"/>
                <a:gd name="T3" fmla="*/ 519872232 h 63"/>
                <a:gd name="T4" fmla="*/ 187803473 w 30"/>
                <a:gd name="T5" fmla="*/ 503369036 h 63"/>
                <a:gd name="T6" fmla="*/ 220464698 w 30"/>
                <a:gd name="T7" fmla="*/ 495116001 h 63"/>
                <a:gd name="T8" fmla="*/ 220464698 w 30"/>
                <a:gd name="T9" fmla="*/ 495116001 h 63"/>
                <a:gd name="T10" fmla="*/ 220464698 w 30"/>
                <a:gd name="T11" fmla="*/ 495116001 h 63"/>
                <a:gd name="T12" fmla="*/ 163306125 w 30"/>
                <a:gd name="T13" fmla="*/ 470359770 h 63"/>
                <a:gd name="T14" fmla="*/ 179636738 w 30"/>
                <a:gd name="T15" fmla="*/ 90771889 h 63"/>
                <a:gd name="T16" fmla="*/ 212297963 w 30"/>
                <a:gd name="T17" fmla="*/ 156787548 h 63"/>
                <a:gd name="T18" fmla="*/ 187803473 w 30"/>
                <a:gd name="T19" fmla="*/ 181543779 h 63"/>
                <a:gd name="T20" fmla="*/ 236795310 w 30"/>
                <a:gd name="T21" fmla="*/ 288818864 h 63"/>
                <a:gd name="T22" fmla="*/ 244959188 w 30"/>
                <a:gd name="T23" fmla="*/ 264062633 h 63"/>
                <a:gd name="T24" fmla="*/ 228628575 w 30"/>
                <a:gd name="T25" fmla="*/ 206297137 h 63"/>
                <a:gd name="T26" fmla="*/ 179636738 w 30"/>
                <a:gd name="T27" fmla="*/ 90771889 h 63"/>
                <a:gd name="T28" fmla="*/ 130644900 w 30"/>
                <a:gd name="T29" fmla="*/ 0 h 63"/>
                <a:gd name="T30" fmla="*/ 130644900 w 30"/>
                <a:gd name="T31" fmla="*/ 0 h 63"/>
                <a:gd name="T32" fmla="*/ 89819798 w 30"/>
                <a:gd name="T33" fmla="*/ 0 h 63"/>
                <a:gd name="T34" fmla="*/ 0 w 30"/>
                <a:gd name="T35" fmla="*/ 387840915 h 63"/>
                <a:gd name="T36" fmla="*/ 16330613 w 30"/>
                <a:gd name="T37" fmla="*/ 445603539 h 63"/>
                <a:gd name="T38" fmla="*/ 106150410 w 30"/>
                <a:gd name="T39" fmla="*/ 404344112 h 63"/>
                <a:gd name="T40" fmla="*/ 106150410 w 30"/>
                <a:gd name="T41" fmla="*/ 404344112 h 63"/>
                <a:gd name="T42" fmla="*/ 97983675 w 30"/>
                <a:gd name="T43" fmla="*/ 272312795 h 63"/>
                <a:gd name="T44" fmla="*/ 16330613 w 30"/>
                <a:gd name="T45" fmla="*/ 321825257 h 63"/>
                <a:gd name="T46" fmla="*/ 48991838 w 30"/>
                <a:gd name="T47" fmla="*/ 165037710 h 63"/>
                <a:gd name="T48" fmla="*/ 106150410 w 30"/>
                <a:gd name="T49" fmla="*/ 123778282 h 63"/>
                <a:gd name="T50" fmla="*/ 114314288 w 30"/>
                <a:gd name="T51" fmla="*/ 82518855 h 63"/>
                <a:gd name="T52" fmla="*/ 130644900 w 30"/>
                <a:gd name="T53" fmla="*/ 99022051 h 63"/>
                <a:gd name="T54" fmla="*/ 163306125 w 30"/>
                <a:gd name="T55" fmla="*/ 49512462 h 63"/>
                <a:gd name="T56" fmla="*/ 130644900 w 30"/>
                <a:gd name="T57" fmla="*/ 0 h 63"/>
                <a:gd name="T58" fmla="*/ 130644900 w 30"/>
                <a:gd name="T59" fmla="*/ 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63">
                  <a:moveTo>
                    <a:pt x="20" y="57"/>
                  </a:moveTo>
                  <a:cubicBezTo>
                    <a:pt x="17" y="59"/>
                    <a:pt x="14" y="61"/>
                    <a:pt x="12" y="63"/>
                  </a:cubicBezTo>
                  <a:cubicBezTo>
                    <a:pt x="15" y="62"/>
                    <a:pt x="19" y="61"/>
                    <a:pt x="23" y="61"/>
                  </a:cubicBezTo>
                  <a:cubicBezTo>
                    <a:pt x="24" y="60"/>
                    <a:pt x="26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3" y="59"/>
                    <a:pt x="20" y="57"/>
                  </a:cubicBezTo>
                  <a:moveTo>
                    <a:pt x="22" y="11"/>
                  </a:moveTo>
                  <a:cubicBezTo>
                    <a:pt x="24" y="13"/>
                    <a:pt x="25" y="16"/>
                    <a:pt x="26" y="19"/>
                  </a:cubicBezTo>
                  <a:cubicBezTo>
                    <a:pt x="26" y="19"/>
                    <a:pt x="25" y="20"/>
                    <a:pt x="23" y="22"/>
                  </a:cubicBezTo>
                  <a:cubicBezTo>
                    <a:pt x="25" y="26"/>
                    <a:pt x="27" y="30"/>
                    <a:pt x="29" y="35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30"/>
                    <a:pt x="29" y="28"/>
                    <a:pt x="28" y="25"/>
                  </a:cubicBezTo>
                  <a:cubicBezTo>
                    <a:pt x="27" y="20"/>
                    <a:pt x="25" y="15"/>
                    <a:pt x="22" y="1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8" y="52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6"/>
                    <a:pt x="12" y="40"/>
                    <a:pt x="12" y="33"/>
                  </a:cubicBezTo>
                  <a:cubicBezTo>
                    <a:pt x="9" y="36"/>
                    <a:pt x="5" y="38"/>
                    <a:pt x="2" y="3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0" y="18"/>
                    <a:pt x="13" y="15"/>
                  </a:cubicBezTo>
                  <a:cubicBezTo>
                    <a:pt x="14" y="12"/>
                    <a:pt x="14" y="10"/>
                    <a:pt x="14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8" y="10"/>
                    <a:pt x="19" y="8"/>
                    <a:pt x="20" y="6"/>
                  </a:cubicBezTo>
                  <a:cubicBezTo>
                    <a:pt x="17" y="2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E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9" name="Freeform 146"/>
            <p:cNvSpPr>
              <a:spLocks noEditPoints="1"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93176990 w 24"/>
                <a:gd name="T1" fmla="*/ 81118076 h 34"/>
                <a:gd name="T2" fmla="*/ 33883071 w 24"/>
                <a:gd name="T3" fmla="*/ 121678539 h 34"/>
                <a:gd name="T4" fmla="*/ 0 w 24"/>
                <a:gd name="T5" fmla="*/ 275806017 h 34"/>
                <a:gd name="T6" fmla="*/ 84704767 w 24"/>
                <a:gd name="T7" fmla="*/ 227134032 h 34"/>
                <a:gd name="T8" fmla="*/ 93176990 w 24"/>
                <a:gd name="T9" fmla="*/ 81118076 h 34"/>
                <a:gd name="T10" fmla="*/ 152470908 w 24"/>
                <a:gd name="T11" fmla="*/ 0 h 34"/>
                <a:gd name="T12" fmla="*/ 152470908 w 24"/>
                <a:gd name="T13" fmla="*/ 8111523 h 34"/>
                <a:gd name="T14" fmla="*/ 118587838 w 24"/>
                <a:gd name="T15" fmla="*/ 56783508 h 34"/>
                <a:gd name="T16" fmla="*/ 177881756 w 24"/>
                <a:gd name="T17" fmla="*/ 137904432 h 34"/>
                <a:gd name="T18" fmla="*/ 203292604 w 24"/>
                <a:gd name="T19" fmla="*/ 113567016 h 34"/>
                <a:gd name="T20" fmla="*/ 169409533 w 24"/>
                <a:gd name="T21" fmla="*/ 48671985 h 34"/>
                <a:gd name="T22" fmla="*/ 152470908 w 24"/>
                <a:gd name="T23" fmla="*/ 0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34">
                  <a:moveTo>
                    <a:pt x="11" y="10"/>
                  </a:moveTo>
                  <a:cubicBezTo>
                    <a:pt x="8" y="13"/>
                    <a:pt x="4" y="15"/>
                    <a:pt x="4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3"/>
                    <a:pt x="7" y="31"/>
                    <a:pt x="10" y="28"/>
                  </a:cubicBezTo>
                  <a:cubicBezTo>
                    <a:pt x="11" y="21"/>
                    <a:pt x="11" y="14"/>
                    <a:pt x="11" y="10"/>
                  </a:cubicBezTo>
                  <a:moveTo>
                    <a:pt x="18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3"/>
                    <a:pt x="16" y="5"/>
                    <a:pt x="14" y="7"/>
                  </a:cubicBezTo>
                  <a:cubicBezTo>
                    <a:pt x="16" y="9"/>
                    <a:pt x="18" y="12"/>
                    <a:pt x="21" y="17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3" y="11"/>
                    <a:pt x="22" y="8"/>
                    <a:pt x="20" y="6"/>
                  </a:cubicBezTo>
                  <a:cubicBezTo>
                    <a:pt x="19" y="3"/>
                    <a:pt x="18" y="0"/>
                    <a:pt x="1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0" name="Freeform 147"/>
            <p:cNvSpPr>
              <a:spLocks noEditPoints="1"/>
            </p:cNvSpPr>
            <p:nvPr/>
          </p:nvSpPr>
          <p:spPr bwMode="auto">
            <a:xfrm>
              <a:off x="1879600" y="2687637"/>
              <a:ext cx="84138" cy="100012"/>
            </a:xfrm>
            <a:custGeom>
              <a:avLst/>
              <a:gdLst>
                <a:gd name="T0" fmla="*/ 92592418 w 29"/>
                <a:gd name="T1" fmla="*/ 138808084 h 35"/>
                <a:gd name="T2" fmla="*/ 0 w 29"/>
                <a:gd name="T3" fmla="*/ 179635839 h 35"/>
                <a:gd name="T4" fmla="*/ 42089309 w 29"/>
                <a:gd name="T5" fmla="*/ 285782861 h 35"/>
                <a:gd name="T6" fmla="*/ 50506010 w 29"/>
                <a:gd name="T7" fmla="*/ 277619025 h 35"/>
                <a:gd name="T8" fmla="*/ 84175717 w 29"/>
                <a:gd name="T9" fmla="*/ 253121800 h 35"/>
                <a:gd name="T10" fmla="*/ 151518031 w 29"/>
                <a:gd name="T11" fmla="*/ 204130207 h 35"/>
                <a:gd name="T12" fmla="*/ 92592418 w 29"/>
                <a:gd name="T13" fmla="*/ 138808084 h 35"/>
                <a:gd name="T14" fmla="*/ 235693748 w 29"/>
                <a:gd name="T15" fmla="*/ 0 h 35"/>
                <a:gd name="T16" fmla="*/ 227274146 w 29"/>
                <a:gd name="T17" fmla="*/ 24494368 h 35"/>
                <a:gd name="T18" fmla="*/ 244110450 w 29"/>
                <a:gd name="T19" fmla="*/ 106147022 h 35"/>
                <a:gd name="T20" fmla="*/ 235693748 w 29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35">
                  <a:moveTo>
                    <a:pt x="11" y="17"/>
                  </a:moveTo>
                  <a:cubicBezTo>
                    <a:pt x="6" y="20"/>
                    <a:pt x="1" y="22"/>
                    <a:pt x="0" y="22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2" y="29"/>
                    <a:pt x="15" y="27"/>
                    <a:pt x="18" y="25"/>
                  </a:cubicBezTo>
                  <a:cubicBezTo>
                    <a:pt x="15" y="23"/>
                    <a:pt x="11" y="20"/>
                    <a:pt x="11" y="17"/>
                  </a:cubicBezTo>
                  <a:moveTo>
                    <a:pt x="28" y="0"/>
                  </a:moveTo>
                  <a:cubicBezTo>
                    <a:pt x="28" y="1"/>
                    <a:pt x="27" y="2"/>
                    <a:pt x="27" y="3"/>
                  </a:cubicBezTo>
                  <a:cubicBezTo>
                    <a:pt x="28" y="6"/>
                    <a:pt x="29" y="9"/>
                    <a:pt x="29" y="13"/>
                  </a:cubicBezTo>
                  <a:cubicBezTo>
                    <a:pt x="29" y="13"/>
                    <a:pt x="29" y="7"/>
                    <a:pt x="2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1" name="Freeform 148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2" name="Freeform 149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3" name="Freeform 150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4" name="Freeform 151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5" name="Freeform 152"/>
            <p:cNvSpPr>
              <a:spLocks noEditPoints="1"/>
            </p:cNvSpPr>
            <p:nvPr/>
          </p:nvSpPr>
          <p:spPr bwMode="auto">
            <a:xfrm>
              <a:off x="1897062" y="3173412"/>
              <a:ext cx="71438" cy="284162"/>
            </a:xfrm>
            <a:custGeom>
              <a:avLst/>
              <a:gdLst>
                <a:gd name="T0" fmla="*/ 204135514 w 25"/>
                <a:gd name="T1" fmla="*/ 148298120 h 99"/>
                <a:gd name="T2" fmla="*/ 195968722 w 25"/>
                <a:gd name="T3" fmla="*/ 181252301 h 99"/>
                <a:gd name="T4" fmla="*/ 195968722 w 25"/>
                <a:gd name="T5" fmla="*/ 181252301 h 99"/>
                <a:gd name="T6" fmla="*/ 195968722 w 25"/>
                <a:gd name="T7" fmla="*/ 222447180 h 99"/>
                <a:gd name="T8" fmla="*/ 204135514 w 25"/>
                <a:gd name="T9" fmla="*/ 148298120 h 99"/>
                <a:gd name="T10" fmla="*/ 195968722 w 25"/>
                <a:gd name="T11" fmla="*/ 140057422 h 99"/>
                <a:gd name="T12" fmla="*/ 195968722 w 25"/>
                <a:gd name="T13" fmla="*/ 140057422 h 99"/>
                <a:gd name="T14" fmla="*/ 204135514 w 25"/>
                <a:gd name="T15" fmla="*/ 148298120 h 99"/>
                <a:gd name="T16" fmla="*/ 204135514 w 25"/>
                <a:gd name="T17" fmla="*/ 148298120 h 99"/>
                <a:gd name="T18" fmla="*/ 195968722 w 25"/>
                <a:gd name="T19" fmla="*/ 140057422 h 99"/>
                <a:gd name="T20" fmla="*/ 0 w 25"/>
                <a:gd name="T21" fmla="*/ 0 h 99"/>
                <a:gd name="T22" fmla="*/ 0 w 25"/>
                <a:gd name="T23" fmla="*/ 815636790 h 99"/>
                <a:gd name="T24" fmla="*/ 0 w 25"/>
                <a:gd name="T25" fmla="*/ 692055024 h 99"/>
                <a:gd name="T26" fmla="*/ 0 w 25"/>
                <a:gd name="T27" fmla="*/ 692055024 h 99"/>
                <a:gd name="T28" fmla="*/ 8166792 w 25"/>
                <a:gd name="T29" fmla="*/ 560235429 h 99"/>
                <a:gd name="T30" fmla="*/ 0 w 25"/>
                <a:gd name="T31" fmla="*/ 560235429 h 99"/>
                <a:gd name="T32" fmla="*/ 8166792 w 25"/>
                <a:gd name="T33" fmla="*/ 428415835 h 99"/>
                <a:gd name="T34" fmla="*/ 8166792 w 25"/>
                <a:gd name="T35" fmla="*/ 428415835 h 99"/>
                <a:gd name="T36" fmla="*/ 8166792 w 25"/>
                <a:gd name="T37" fmla="*/ 271879887 h 99"/>
                <a:gd name="T38" fmla="*/ 8166792 w 25"/>
                <a:gd name="T39" fmla="*/ 271879887 h 99"/>
                <a:gd name="T40" fmla="*/ 8166792 w 25"/>
                <a:gd name="T41" fmla="*/ 148298120 h 99"/>
                <a:gd name="T42" fmla="*/ 8166792 w 25"/>
                <a:gd name="T43" fmla="*/ 148298120 h 99"/>
                <a:gd name="T44" fmla="*/ 8166792 w 25"/>
                <a:gd name="T45" fmla="*/ 8237828 h 99"/>
                <a:gd name="T46" fmla="*/ 0 w 25"/>
                <a:gd name="T47" fmla="*/ 0 h 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5" h="99">
                  <a:moveTo>
                    <a:pt x="25" y="1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5"/>
                    <a:pt x="24" y="27"/>
                  </a:cubicBezTo>
                  <a:cubicBezTo>
                    <a:pt x="25" y="18"/>
                    <a:pt x="25" y="18"/>
                    <a:pt x="25" y="18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7"/>
                  </a:cubicBezTo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3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45"/>
                    <a:pt x="1" y="39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1" y="6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6" name="Freeform 153"/>
            <p:cNvSpPr>
              <a:spLocks noEditPoints="1"/>
            </p:cNvSpPr>
            <p:nvPr/>
          </p:nvSpPr>
          <p:spPr bwMode="auto">
            <a:xfrm>
              <a:off x="1897062" y="3175000"/>
              <a:ext cx="69850" cy="239712"/>
            </a:xfrm>
            <a:custGeom>
              <a:avLst/>
              <a:gdLst>
                <a:gd name="T0" fmla="*/ 50824606 w 24"/>
                <a:gd name="T1" fmla="*/ 533829960 h 83"/>
                <a:gd name="T2" fmla="*/ 8469313 w 24"/>
                <a:gd name="T3" fmla="*/ 558852427 h 83"/>
                <a:gd name="T4" fmla="*/ 0 w 24"/>
                <a:gd name="T5" fmla="*/ 692311361 h 83"/>
                <a:gd name="T6" fmla="*/ 50824606 w 24"/>
                <a:gd name="T7" fmla="*/ 667288894 h 83"/>
                <a:gd name="T8" fmla="*/ 50824606 w 24"/>
                <a:gd name="T9" fmla="*/ 533829960 h 83"/>
                <a:gd name="T10" fmla="*/ 203292604 w 24"/>
                <a:gd name="T11" fmla="*/ 450418848 h 83"/>
                <a:gd name="T12" fmla="*/ 143998685 w 24"/>
                <a:gd name="T13" fmla="*/ 483785026 h 83"/>
                <a:gd name="T14" fmla="*/ 186351069 w 24"/>
                <a:gd name="T15" fmla="*/ 483785026 h 83"/>
                <a:gd name="T16" fmla="*/ 203292604 w 24"/>
                <a:gd name="T17" fmla="*/ 483785026 h 83"/>
                <a:gd name="T18" fmla="*/ 203292604 w 24"/>
                <a:gd name="T19" fmla="*/ 450418848 h 83"/>
                <a:gd name="T20" fmla="*/ 203292604 w 24"/>
                <a:gd name="T21" fmla="*/ 175163046 h 83"/>
                <a:gd name="T22" fmla="*/ 8469313 w 24"/>
                <a:gd name="T23" fmla="*/ 266914980 h 83"/>
                <a:gd name="T24" fmla="*/ 8469313 w 24"/>
                <a:gd name="T25" fmla="*/ 425396381 h 83"/>
                <a:gd name="T26" fmla="*/ 203292604 w 24"/>
                <a:gd name="T27" fmla="*/ 300278269 h 83"/>
                <a:gd name="T28" fmla="*/ 203292604 w 24"/>
                <a:gd name="T29" fmla="*/ 216870046 h 83"/>
                <a:gd name="T30" fmla="*/ 203292604 w 24"/>
                <a:gd name="T31" fmla="*/ 175163046 h 83"/>
                <a:gd name="T32" fmla="*/ 8469313 w 24"/>
                <a:gd name="T33" fmla="*/ 0 h 83"/>
                <a:gd name="T34" fmla="*/ 8469313 w 24"/>
                <a:gd name="T35" fmla="*/ 141799756 h 83"/>
                <a:gd name="T36" fmla="*/ 101646302 w 24"/>
                <a:gd name="T37" fmla="*/ 75070289 h 83"/>
                <a:gd name="T38" fmla="*/ 203292604 w 24"/>
                <a:gd name="T39" fmla="*/ 133458934 h 83"/>
                <a:gd name="T40" fmla="*/ 203292604 w 24"/>
                <a:gd name="T41" fmla="*/ 133458934 h 83"/>
                <a:gd name="T42" fmla="*/ 8469313 w 24"/>
                <a:gd name="T43" fmla="*/ 0 h 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83">
                  <a:moveTo>
                    <a:pt x="6" y="64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2"/>
                    <a:pt x="0" y="78"/>
                    <a:pt x="0" y="8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64"/>
                    <a:pt x="6" y="64"/>
                    <a:pt x="6" y="64"/>
                  </a:cubicBezTo>
                  <a:moveTo>
                    <a:pt x="24" y="54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9" y="58"/>
                    <a:pt x="21" y="58"/>
                    <a:pt x="22" y="58"/>
                  </a:cubicBezTo>
                  <a:cubicBezTo>
                    <a:pt x="23" y="58"/>
                    <a:pt x="24" y="58"/>
                    <a:pt x="24" y="58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24" y="2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8"/>
                    <a:pt x="1" y="44"/>
                    <a:pt x="1" y="5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4"/>
                    <a:pt x="24" y="23"/>
                    <a:pt x="24" y="21"/>
                  </a:cubicBezTo>
                  <a:moveTo>
                    <a:pt x="1" y="0"/>
                  </a:moveTo>
                  <a:cubicBezTo>
                    <a:pt x="1" y="5"/>
                    <a:pt x="1" y="11"/>
                    <a:pt x="1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2"/>
                    <a:pt x="9" y="6"/>
                    <a:pt x="1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7" name="Freeform 154"/>
            <p:cNvSpPr>
              <a:spLocks noEditPoints="1"/>
            </p:cNvSpPr>
            <p:nvPr/>
          </p:nvSpPr>
          <p:spPr bwMode="auto">
            <a:xfrm>
              <a:off x="1897062" y="3170237"/>
              <a:ext cx="71438" cy="53975"/>
            </a:xfrm>
            <a:custGeom>
              <a:avLst/>
              <a:gdLst>
                <a:gd name="T0" fmla="*/ 195968722 w 25"/>
                <a:gd name="T1" fmla="*/ 145260929 h 19"/>
                <a:gd name="T2" fmla="*/ 195968722 w 25"/>
                <a:gd name="T3" fmla="*/ 145260929 h 19"/>
                <a:gd name="T4" fmla="*/ 204135514 w 25"/>
                <a:gd name="T5" fmla="*/ 153331612 h 19"/>
                <a:gd name="T6" fmla="*/ 195968722 w 25"/>
                <a:gd name="T7" fmla="*/ 145260929 h 19"/>
                <a:gd name="T8" fmla="*/ 0 w 25"/>
                <a:gd name="T9" fmla="*/ 0 h 19"/>
                <a:gd name="T10" fmla="*/ 0 w 25"/>
                <a:gd name="T11" fmla="*/ 8070683 h 19"/>
                <a:gd name="T12" fmla="*/ 8166792 w 25"/>
                <a:gd name="T13" fmla="*/ 16141366 h 19"/>
                <a:gd name="T14" fmla="*/ 8166792 w 25"/>
                <a:gd name="T15" fmla="*/ 8070683 h 19"/>
                <a:gd name="T16" fmla="*/ 0 w 25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9"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4" y="18"/>
                    <a:pt x="24" y="18"/>
                    <a:pt x="24" y="1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8" name="Freeform 155"/>
            <p:cNvSpPr>
              <a:spLocks/>
            </p:cNvSpPr>
            <p:nvPr/>
          </p:nvSpPr>
          <p:spPr bwMode="auto">
            <a:xfrm>
              <a:off x="1900237" y="3173412"/>
              <a:ext cx="66675" cy="47625"/>
            </a:xfrm>
            <a:custGeom>
              <a:avLst/>
              <a:gdLst>
                <a:gd name="T0" fmla="*/ 0 w 23"/>
                <a:gd name="T1" fmla="*/ 0 h 17"/>
                <a:gd name="T2" fmla="*/ 0 w 23"/>
                <a:gd name="T3" fmla="*/ 7846919 h 17"/>
                <a:gd name="T4" fmla="*/ 193285027 w 23"/>
                <a:gd name="T5" fmla="*/ 133420037 h 17"/>
                <a:gd name="T6" fmla="*/ 193285027 w 23"/>
                <a:gd name="T7" fmla="*/ 133420037 h 17"/>
                <a:gd name="T8" fmla="*/ 193285027 w 23"/>
                <a:gd name="T9" fmla="*/ 133420037 h 17"/>
                <a:gd name="T10" fmla="*/ 0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" y="7"/>
                    <a:pt x="15" y="13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5" y="12"/>
                    <a:pt x="7" y="6"/>
                    <a:pt x="0" y="0"/>
                  </a:cubicBezTo>
                </a:path>
              </a:pathLst>
            </a:custGeom>
            <a:solidFill>
              <a:srgbClr val="56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9" name="Freeform 156"/>
            <p:cNvSpPr>
              <a:spLocks/>
            </p:cNvSpPr>
            <p:nvPr/>
          </p:nvSpPr>
          <p:spPr bwMode="auto">
            <a:xfrm>
              <a:off x="1897062" y="3170237"/>
              <a:ext cx="69850" cy="50800"/>
            </a:xfrm>
            <a:custGeom>
              <a:avLst/>
              <a:gdLst>
                <a:gd name="T0" fmla="*/ 0 w 24"/>
                <a:gd name="T1" fmla="*/ 0 h 18"/>
                <a:gd name="T2" fmla="*/ 0 w 24"/>
                <a:gd name="T3" fmla="*/ 0 h 18"/>
                <a:gd name="T4" fmla="*/ 8469313 w 24"/>
                <a:gd name="T5" fmla="*/ 7964311 h 18"/>
                <a:gd name="T6" fmla="*/ 203292604 w 24"/>
                <a:gd name="T7" fmla="*/ 143368889 h 18"/>
                <a:gd name="T8" fmla="*/ 0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7"/>
                    <a:pt x="16" y="13"/>
                    <a:pt x="24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0" name="Freeform 15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1" name="Freeform 158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2" name="Freeform 159"/>
            <p:cNvSpPr>
              <a:spLocks/>
            </p:cNvSpPr>
            <p:nvPr/>
          </p:nvSpPr>
          <p:spPr bwMode="auto">
            <a:xfrm>
              <a:off x="1897062" y="3279775"/>
              <a:ext cx="69850" cy="88900"/>
            </a:xfrm>
            <a:custGeom>
              <a:avLst/>
              <a:gdLst>
                <a:gd name="T0" fmla="*/ 203292604 w 24"/>
                <a:gd name="T1" fmla="*/ 0 h 31"/>
                <a:gd name="T2" fmla="*/ 8469313 w 24"/>
                <a:gd name="T3" fmla="*/ 123358787 h 31"/>
                <a:gd name="T4" fmla="*/ 8469313 w 24"/>
                <a:gd name="T5" fmla="*/ 123358787 h 31"/>
                <a:gd name="T6" fmla="*/ 0 w 24"/>
                <a:gd name="T7" fmla="*/ 254942258 h 31"/>
                <a:gd name="T8" fmla="*/ 8469313 w 24"/>
                <a:gd name="T9" fmla="*/ 254942258 h 31"/>
                <a:gd name="T10" fmla="*/ 50824606 w 24"/>
                <a:gd name="T11" fmla="*/ 230271074 h 31"/>
                <a:gd name="T12" fmla="*/ 59293919 w 24"/>
                <a:gd name="T13" fmla="*/ 156254655 h 31"/>
                <a:gd name="T14" fmla="*/ 143998685 w 24"/>
                <a:gd name="T15" fmla="*/ 180925839 h 31"/>
                <a:gd name="T16" fmla="*/ 203292604 w 24"/>
                <a:gd name="T17" fmla="*/ 148029971 h 31"/>
                <a:gd name="T18" fmla="*/ 203292604 w 24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1">
                  <a:moveTo>
                    <a:pt x="24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20"/>
                    <a:pt x="14" y="21"/>
                    <a:pt x="17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3" name="Freeform 160"/>
            <p:cNvSpPr>
              <a:spLocks/>
            </p:cNvSpPr>
            <p:nvPr/>
          </p:nvSpPr>
          <p:spPr bwMode="auto">
            <a:xfrm>
              <a:off x="1893887" y="3457575"/>
              <a:ext cx="3175" cy="74612"/>
            </a:xfrm>
            <a:custGeom>
              <a:avLst/>
              <a:gdLst>
                <a:gd name="T0" fmla="*/ 10080625 w 1"/>
                <a:gd name="T1" fmla="*/ 0 h 26"/>
                <a:gd name="T2" fmla="*/ 10080625 w 1"/>
                <a:gd name="T3" fmla="*/ 0 h 26"/>
                <a:gd name="T4" fmla="*/ 0 w 1"/>
                <a:gd name="T5" fmla="*/ 214113482 h 26"/>
                <a:gd name="T6" fmla="*/ 10080625 w 1"/>
                <a:gd name="T7" fmla="*/ 181172284 h 26"/>
                <a:gd name="T8" fmla="*/ 10080625 w 1"/>
                <a:gd name="T9" fmla="*/ 181172284 h 26"/>
                <a:gd name="T10" fmla="*/ 10080625 w 1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5"/>
                    <a:pt x="1" y="8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4" name="Freeform 161"/>
            <p:cNvSpPr>
              <a:spLocks/>
            </p:cNvSpPr>
            <p:nvPr/>
          </p:nvSpPr>
          <p:spPr bwMode="auto">
            <a:xfrm>
              <a:off x="1897062" y="3451225"/>
              <a:ext cx="17463" cy="69850"/>
            </a:xfrm>
            <a:custGeom>
              <a:avLst/>
              <a:gdLst>
                <a:gd name="T0" fmla="*/ 50826062 w 6"/>
                <a:gd name="T1" fmla="*/ 0 h 24"/>
                <a:gd name="T2" fmla="*/ 0 w 6"/>
                <a:gd name="T3" fmla="*/ 16941535 h 24"/>
                <a:gd name="T4" fmla="*/ 0 w 6"/>
                <a:gd name="T5" fmla="*/ 203292604 h 24"/>
                <a:gd name="T6" fmla="*/ 42356507 w 6"/>
                <a:gd name="T7" fmla="*/ 177881756 h 24"/>
                <a:gd name="T8" fmla="*/ 50826062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7"/>
                    <a:pt x="0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5" name="Freeform 162"/>
            <p:cNvSpPr>
              <a:spLocks/>
            </p:cNvSpPr>
            <p:nvPr/>
          </p:nvSpPr>
          <p:spPr bwMode="auto">
            <a:xfrm>
              <a:off x="1893887" y="3563937"/>
              <a:ext cx="3175" cy="50800"/>
            </a:xfrm>
            <a:custGeom>
              <a:avLst/>
              <a:gdLst>
                <a:gd name="T0" fmla="*/ 10080625 w 1"/>
                <a:gd name="T1" fmla="*/ 0 h 18"/>
                <a:gd name="T2" fmla="*/ 0 w 1"/>
                <a:gd name="T3" fmla="*/ 0 h 18"/>
                <a:gd name="T4" fmla="*/ 0 w 1"/>
                <a:gd name="T5" fmla="*/ 143368889 h 18"/>
                <a:gd name="T6" fmla="*/ 0 w 1"/>
                <a:gd name="T7" fmla="*/ 143368889 h 18"/>
                <a:gd name="T8" fmla="*/ 10080625 w 1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6" name="Freeform 163"/>
            <p:cNvSpPr>
              <a:spLocks/>
            </p:cNvSpPr>
            <p:nvPr/>
          </p:nvSpPr>
          <p:spPr bwMode="auto">
            <a:xfrm>
              <a:off x="1893887" y="3554412"/>
              <a:ext cx="17463" cy="60325"/>
            </a:xfrm>
            <a:custGeom>
              <a:avLst/>
              <a:gdLst>
                <a:gd name="T0" fmla="*/ 50826062 w 6"/>
                <a:gd name="T1" fmla="*/ 0 h 21"/>
                <a:gd name="T2" fmla="*/ 8472466 w 6"/>
                <a:gd name="T3" fmla="*/ 24756231 h 21"/>
                <a:gd name="T4" fmla="*/ 0 w 6"/>
                <a:gd name="T5" fmla="*/ 173290744 h 21"/>
                <a:gd name="T6" fmla="*/ 42356507 w 6"/>
                <a:gd name="T7" fmla="*/ 148534513 h 21"/>
                <a:gd name="T8" fmla="*/ 50826062 w 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7" name="Freeform 164"/>
            <p:cNvSpPr>
              <a:spLocks/>
            </p:cNvSpPr>
            <p:nvPr/>
          </p:nvSpPr>
          <p:spPr bwMode="auto">
            <a:xfrm>
              <a:off x="1893887" y="3657600"/>
              <a:ext cx="0" cy="49212"/>
            </a:xfrm>
            <a:custGeom>
              <a:avLst/>
              <a:gdLst>
                <a:gd name="T0" fmla="*/ 0 h 17"/>
                <a:gd name="T1" fmla="*/ 0 h 17"/>
                <a:gd name="T2" fmla="*/ 142460056 h 17"/>
                <a:gd name="T3" fmla="*/ 142460056 h 17"/>
                <a:gd name="T4" fmla="*/ 0 h 17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0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8" name="Freeform 165"/>
            <p:cNvSpPr>
              <a:spLocks/>
            </p:cNvSpPr>
            <p:nvPr/>
          </p:nvSpPr>
          <p:spPr bwMode="auto">
            <a:xfrm>
              <a:off x="1893887" y="3652837"/>
              <a:ext cx="14288" cy="53975"/>
            </a:xfrm>
            <a:custGeom>
              <a:avLst/>
              <a:gdLst>
                <a:gd name="T0" fmla="*/ 40829389 w 5"/>
                <a:gd name="T1" fmla="*/ 0 h 19"/>
                <a:gd name="T2" fmla="*/ 0 w 5"/>
                <a:gd name="T3" fmla="*/ 16141366 h 19"/>
                <a:gd name="T4" fmla="*/ 0 w 5"/>
                <a:gd name="T5" fmla="*/ 153331612 h 19"/>
                <a:gd name="T6" fmla="*/ 40829389 w 5"/>
                <a:gd name="T7" fmla="*/ 145260929 h 19"/>
                <a:gd name="T8" fmla="*/ 40829389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9"/>
                    <a:pt x="0" y="15"/>
                    <a:pt x="0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9" name="Freeform 166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0" name="Freeform 167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1" name="Freeform 168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2" name="Freeform 169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3" name="Freeform 170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4" name="Freeform 171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5" name="Freeform 172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6" name="Freeform 173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7" name="Freeform 174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8" name="Freeform 175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9" name="Freeform 176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0" name="Freeform 177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1" name="Freeform 178"/>
            <p:cNvSpPr>
              <a:spLocks/>
            </p:cNvSpPr>
            <p:nvPr/>
          </p:nvSpPr>
          <p:spPr bwMode="auto">
            <a:xfrm>
              <a:off x="1981200" y="2659062"/>
              <a:ext cx="3175" cy="33337"/>
            </a:xfrm>
            <a:custGeom>
              <a:avLst/>
              <a:gdLst>
                <a:gd name="T0" fmla="*/ 10080625 w 1"/>
                <a:gd name="T1" fmla="*/ 0 h 12"/>
                <a:gd name="T2" fmla="*/ 0 w 1"/>
                <a:gd name="T3" fmla="*/ 15435031 h 12"/>
                <a:gd name="T4" fmla="*/ 0 w 1"/>
                <a:gd name="T5" fmla="*/ 92612964 h 12"/>
                <a:gd name="T6" fmla="*/ 10080625 w 1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2" name="Freeform 179"/>
            <p:cNvSpPr>
              <a:spLocks/>
            </p:cNvSpPr>
            <p:nvPr/>
          </p:nvSpPr>
          <p:spPr bwMode="auto">
            <a:xfrm>
              <a:off x="1981200" y="2663825"/>
              <a:ext cx="0" cy="31750"/>
            </a:xfrm>
            <a:custGeom>
              <a:avLst/>
              <a:gdLst>
                <a:gd name="T0" fmla="*/ 0 h 11"/>
                <a:gd name="T1" fmla="*/ 0 h 11"/>
                <a:gd name="T2" fmla="*/ 91642045 h 11"/>
                <a:gd name="T3" fmla="*/ 83312000 h 11"/>
                <a:gd name="T4" fmla="*/ 0 h 1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2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3" name="Freeform 180"/>
            <p:cNvSpPr>
              <a:spLocks/>
            </p:cNvSpPr>
            <p:nvPr/>
          </p:nvSpPr>
          <p:spPr bwMode="auto">
            <a:xfrm>
              <a:off x="1981200" y="2655887"/>
              <a:ext cx="7938" cy="369887"/>
            </a:xfrm>
            <a:custGeom>
              <a:avLst/>
              <a:gdLst>
                <a:gd name="T0" fmla="*/ 14002632 w 3"/>
                <a:gd name="T1" fmla="*/ 0 h 129"/>
                <a:gd name="T2" fmla="*/ 7001316 w 3"/>
                <a:gd name="T3" fmla="*/ 8220667 h 129"/>
                <a:gd name="T4" fmla="*/ 0 w 3"/>
                <a:gd name="T5" fmla="*/ 106880139 h 129"/>
                <a:gd name="T6" fmla="*/ 0 w 3"/>
                <a:gd name="T7" fmla="*/ 115103673 h 129"/>
                <a:gd name="T8" fmla="*/ 21003948 w 3"/>
                <a:gd name="T9" fmla="*/ 1060592192 h 129"/>
                <a:gd name="T10" fmla="*/ 21003948 w 3"/>
                <a:gd name="T11" fmla="*/ 1060592192 h 129"/>
                <a:gd name="T12" fmla="*/ 14002632 w 3"/>
                <a:gd name="T13" fmla="*/ 16444201 h 129"/>
                <a:gd name="T14" fmla="*/ 14002632 w 3"/>
                <a:gd name="T15" fmla="*/ 8220667 h 129"/>
                <a:gd name="T16" fmla="*/ 14002632 w 3"/>
                <a:gd name="T17" fmla="*/ 8220667 h 129"/>
                <a:gd name="T18" fmla="*/ 14002632 w 3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29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" y="9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4" name="Freeform 181"/>
            <p:cNvSpPr>
              <a:spLocks/>
            </p:cNvSpPr>
            <p:nvPr/>
          </p:nvSpPr>
          <p:spPr bwMode="auto">
            <a:xfrm>
              <a:off x="1985962" y="2659062"/>
              <a:ext cx="0" cy="1587"/>
            </a:xfrm>
            <a:custGeom>
              <a:avLst/>
              <a:gdLst>
                <a:gd name="T0" fmla="*/ 0 h 1"/>
                <a:gd name="T1" fmla="*/ 2518569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5" name="Freeform 182"/>
            <p:cNvSpPr>
              <a:spLocks/>
            </p:cNvSpPr>
            <p:nvPr/>
          </p:nvSpPr>
          <p:spPr bwMode="auto">
            <a:xfrm>
              <a:off x="1989137" y="3025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0080625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6" name="Freeform 183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7" name="Freeform 184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8" name="Rectangle 185"/>
            <p:cNvSpPr>
              <a:spLocks noChangeArrowheads="1"/>
            </p:cNvSpPr>
            <p:nvPr/>
          </p:nvSpPr>
          <p:spPr bwMode="auto">
            <a:xfrm>
              <a:off x="1989137" y="3028950"/>
              <a:ext cx="1588" cy="1587"/>
            </a:xfrm>
            <a:prstGeom prst="rect">
              <a:avLst/>
            </a:pr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839" name="Freeform 186"/>
            <p:cNvSpPr>
              <a:spLocks/>
            </p:cNvSpPr>
            <p:nvPr/>
          </p:nvSpPr>
          <p:spPr bwMode="auto">
            <a:xfrm>
              <a:off x="1989137" y="302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0" name="Freeform 187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1" name="Freeform 188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2" name="Freeform 189"/>
            <p:cNvSpPr>
              <a:spLocks/>
            </p:cNvSpPr>
            <p:nvPr/>
          </p:nvSpPr>
          <p:spPr bwMode="auto">
            <a:xfrm>
              <a:off x="1577975" y="3614737"/>
              <a:ext cx="187325" cy="52387"/>
            </a:xfrm>
            <a:custGeom>
              <a:avLst/>
              <a:gdLst>
                <a:gd name="T0" fmla="*/ 539856240 w 65"/>
                <a:gd name="T1" fmla="*/ 0 h 18"/>
                <a:gd name="T2" fmla="*/ 74748439 w 65"/>
                <a:gd name="T3" fmla="*/ 33882747 h 18"/>
                <a:gd name="T4" fmla="*/ 0 w 65"/>
                <a:gd name="T5" fmla="*/ 127055937 h 18"/>
                <a:gd name="T6" fmla="*/ 215942496 w 65"/>
                <a:gd name="T7" fmla="*/ 152466543 h 18"/>
                <a:gd name="T8" fmla="*/ 539856240 w 65"/>
                <a:gd name="T9" fmla="*/ 84703958 h 18"/>
                <a:gd name="T10" fmla="*/ 539856240 w 65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8">
                  <a:moveTo>
                    <a:pt x="65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2" y="8"/>
                    <a:pt x="0" y="15"/>
                  </a:cubicBezTo>
                  <a:cubicBezTo>
                    <a:pt x="0" y="15"/>
                    <a:pt x="11" y="18"/>
                    <a:pt x="26" y="18"/>
                  </a:cubicBezTo>
                  <a:cubicBezTo>
                    <a:pt x="38" y="18"/>
                    <a:pt x="53" y="16"/>
                    <a:pt x="65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3" name="Freeform 190"/>
            <p:cNvSpPr>
              <a:spLocks noEditPoints="1"/>
            </p:cNvSpPr>
            <p:nvPr/>
          </p:nvSpPr>
          <p:spPr bwMode="auto">
            <a:xfrm>
              <a:off x="1758950" y="4143375"/>
              <a:ext cx="60325" cy="727075"/>
            </a:xfrm>
            <a:custGeom>
              <a:avLst/>
              <a:gdLst>
                <a:gd name="T0" fmla="*/ 148534513 w 21"/>
                <a:gd name="T1" fmla="*/ 635929108 h 253"/>
                <a:gd name="T2" fmla="*/ 107275086 w 21"/>
                <a:gd name="T3" fmla="*/ 867173444 h 253"/>
                <a:gd name="T4" fmla="*/ 0 w 21"/>
                <a:gd name="T5" fmla="*/ 2089478481 h 253"/>
                <a:gd name="T6" fmla="*/ 99022051 w 21"/>
                <a:gd name="T7" fmla="*/ 916726622 h 253"/>
                <a:gd name="T8" fmla="*/ 148534513 w 21"/>
                <a:gd name="T9" fmla="*/ 635929108 h 253"/>
                <a:gd name="T10" fmla="*/ 148534513 w 21"/>
                <a:gd name="T11" fmla="*/ 635929108 h 253"/>
                <a:gd name="T12" fmla="*/ 173290744 w 21"/>
                <a:gd name="T13" fmla="*/ 0 h 253"/>
                <a:gd name="T14" fmla="*/ 140284351 w 21"/>
                <a:gd name="T15" fmla="*/ 569857245 h 253"/>
                <a:gd name="T16" fmla="*/ 148534513 w 21"/>
                <a:gd name="T17" fmla="*/ 602891740 h 253"/>
                <a:gd name="T18" fmla="*/ 173290744 w 21"/>
                <a:gd name="T19" fmla="*/ 0 h 253"/>
                <a:gd name="T20" fmla="*/ 173290744 w 21"/>
                <a:gd name="T21" fmla="*/ 0 h 253"/>
                <a:gd name="T22" fmla="*/ 173290744 w 21"/>
                <a:gd name="T23" fmla="*/ 0 h 253"/>
                <a:gd name="T24" fmla="*/ 173290744 w 21"/>
                <a:gd name="T25" fmla="*/ 0 h 253"/>
                <a:gd name="T26" fmla="*/ 173290744 w 21"/>
                <a:gd name="T27" fmla="*/ 0 h 253"/>
                <a:gd name="T28" fmla="*/ 173290744 w 21"/>
                <a:gd name="T29" fmla="*/ 0 h 253"/>
                <a:gd name="T30" fmla="*/ 173290744 w 21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" h="253">
                  <a:moveTo>
                    <a:pt x="18" y="77"/>
                  </a:moveTo>
                  <a:cubicBezTo>
                    <a:pt x="18" y="83"/>
                    <a:pt x="17" y="92"/>
                    <a:pt x="13" y="105"/>
                  </a:cubicBezTo>
                  <a:cubicBezTo>
                    <a:pt x="7" y="128"/>
                    <a:pt x="3" y="212"/>
                    <a:pt x="0" y="253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9" y="86"/>
                    <a:pt x="18" y="77"/>
                  </a:cubicBezTo>
                  <a:cubicBezTo>
                    <a:pt x="18" y="77"/>
                    <a:pt x="18" y="77"/>
                    <a:pt x="18" y="77"/>
                  </a:cubicBezTo>
                  <a:moveTo>
                    <a:pt x="21" y="0"/>
                  </a:move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8" y="70"/>
                    <a:pt x="18" y="73"/>
                  </a:cubicBezTo>
                  <a:cubicBezTo>
                    <a:pt x="18" y="55"/>
                    <a:pt x="21" y="2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4" name="Freeform 191"/>
            <p:cNvSpPr>
              <a:spLocks/>
            </p:cNvSpPr>
            <p:nvPr/>
          </p:nvSpPr>
          <p:spPr bwMode="auto">
            <a:xfrm>
              <a:off x="1716087" y="4057650"/>
              <a:ext cx="255588" cy="884237"/>
            </a:xfrm>
            <a:custGeom>
              <a:avLst/>
              <a:gdLst>
                <a:gd name="T0" fmla="*/ 733991300 w 89"/>
                <a:gd name="T1" fmla="*/ 0 h 308"/>
                <a:gd name="T2" fmla="*/ 173188152 w 89"/>
                <a:gd name="T3" fmla="*/ 181326003 h 308"/>
                <a:gd name="T4" fmla="*/ 140200069 w 89"/>
                <a:gd name="T5" fmla="*/ 181326003 h 308"/>
                <a:gd name="T6" fmla="*/ 173188152 w 89"/>
                <a:gd name="T7" fmla="*/ 964320737 h 308"/>
                <a:gd name="T8" fmla="*/ 140200069 w 89"/>
                <a:gd name="T9" fmla="*/ 1170373796 h 308"/>
                <a:gd name="T10" fmla="*/ 0 w 89"/>
                <a:gd name="T11" fmla="*/ 2147483646 h 308"/>
                <a:gd name="T12" fmla="*/ 107211987 w 89"/>
                <a:gd name="T13" fmla="*/ 2147483646 h 308"/>
                <a:gd name="T14" fmla="*/ 123707464 w 89"/>
                <a:gd name="T15" fmla="*/ 2147483646 h 308"/>
                <a:gd name="T16" fmla="*/ 230919450 w 89"/>
                <a:gd name="T17" fmla="*/ 1112677332 h 308"/>
                <a:gd name="T18" fmla="*/ 272155272 w 89"/>
                <a:gd name="T19" fmla="*/ 881900088 h 308"/>
                <a:gd name="T20" fmla="*/ 272155272 w 89"/>
                <a:gd name="T21" fmla="*/ 848933551 h 308"/>
                <a:gd name="T22" fmla="*/ 263907533 w 89"/>
                <a:gd name="T23" fmla="*/ 815964143 h 308"/>
                <a:gd name="T24" fmla="*/ 296895616 w 89"/>
                <a:gd name="T25" fmla="*/ 247261948 h 308"/>
                <a:gd name="T26" fmla="*/ 296895616 w 89"/>
                <a:gd name="T27" fmla="*/ 247261948 h 308"/>
                <a:gd name="T28" fmla="*/ 296895616 w 89"/>
                <a:gd name="T29" fmla="*/ 247261948 h 308"/>
                <a:gd name="T30" fmla="*/ 296895616 w 89"/>
                <a:gd name="T31" fmla="*/ 247261948 h 308"/>
                <a:gd name="T32" fmla="*/ 296895616 w 89"/>
                <a:gd name="T33" fmla="*/ 247261948 h 308"/>
                <a:gd name="T34" fmla="*/ 296895616 w 89"/>
                <a:gd name="T35" fmla="*/ 247261948 h 308"/>
                <a:gd name="T36" fmla="*/ 296895616 w 89"/>
                <a:gd name="T37" fmla="*/ 247261948 h 308"/>
                <a:gd name="T38" fmla="*/ 296895616 w 89"/>
                <a:gd name="T39" fmla="*/ 247261948 h 308"/>
                <a:gd name="T40" fmla="*/ 527815066 w 89"/>
                <a:gd name="T41" fmla="*/ 181326003 h 308"/>
                <a:gd name="T42" fmla="*/ 527815066 w 89"/>
                <a:gd name="T43" fmla="*/ 181326003 h 308"/>
                <a:gd name="T44" fmla="*/ 733991300 w 89"/>
                <a:gd name="T45" fmla="*/ 0 h 3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9" h="308">
                  <a:moveTo>
                    <a:pt x="89" y="0"/>
                  </a:moveTo>
                  <a:cubicBezTo>
                    <a:pt x="89" y="0"/>
                    <a:pt x="51" y="22"/>
                    <a:pt x="21" y="22"/>
                  </a:cubicBezTo>
                  <a:cubicBezTo>
                    <a:pt x="20" y="22"/>
                    <a:pt x="18" y="22"/>
                    <a:pt x="17" y="2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23" y="135"/>
                    <a:pt x="17" y="142"/>
                  </a:cubicBezTo>
                  <a:cubicBezTo>
                    <a:pt x="11" y="148"/>
                    <a:pt x="0" y="308"/>
                    <a:pt x="0" y="308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8" y="242"/>
                    <a:pt x="22" y="158"/>
                    <a:pt x="28" y="135"/>
                  </a:cubicBezTo>
                  <a:cubicBezTo>
                    <a:pt x="32" y="122"/>
                    <a:pt x="33" y="113"/>
                    <a:pt x="33" y="107"/>
                  </a:cubicBezTo>
                  <a:cubicBezTo>
                    <a:pt x="33" y="106"/>
                    <a:pt x="33" y="105"/>
                    <a:pt x="33" y="103"/>
                  </a:cubicBezTo>
                  <a:cubicBezTo>
                    <a:pt x="33" y="100"/>
                    <a:pt x="32" y="99"/>
                    <a:pt x="32" y="9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75" y="17"/>
                    <a:pt x="85" y="10"/>
                    <a:pt x="89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5" name="Freeform 192"/>
            <p:cNvSpPr>
              <a:spLocks noEditPoints="1"/>
            </p:cNvSpPr>
            <p:nvPr/>
          </p:nvSpPr>
          <p:spPr bwMode="auto">
            <a:xfrm>
              <a:off x="1819275" y="4143375"/>
              <a:ext cx="63500" cy="787400"/>
            </a:xfrm>
            <a:custGeom>
              <a:avLst/>
              <a:gdLst>
                <a:gd name="T0" fmla="*/ 174954045 w 22"/>
                <a:gd name="T1" fmla="*/ 2147483646 h 274"/>
                <a:gd name="T2" fmla="*/ 183284091 w 22"/>
                <a:gd name="T3" fmla="*/ 2147483646 h 274"/>
                <a:gd name="T4" fmla="*/ 174954045 w 22"/>
                <a:gd name="T5" fmla="*/ 2147483646 h 274"/>
                <a:gd name="T6" fmla="*/ 149961023 w 22"/>
                <a:gd name="T7" fmla="*/ 2147483646 h 274"/>
                <a:gd name="T8" fmla="*/ 149961023 w 22"/>
                <a:gd name="T9" fmla="*/ 2147483646 h 274"/>
                <a:gd name="T10" fmla="*/ 149961023 w 22"/>
                <a:gd name="T11" fmla="*/ 2147483646 h 274"/>
                <a:gd name="T12" fmla="*/ 174954045 w 22"/>
                <a:gd name="T13" fmla="*/ 1544298308 h 274"/>
                <a:gd name="T14" fmla="*/ 149961023 w 22"/>
                <a:gd name="T15" fmla="*/ 2147483646 h 274"/>
                <a:gd name="T16" fmla="*/ 149961023 w 22"/>
                <a:gd name="T17" fmla="*/ 2122379226 h 274"/>
                <a:gd name="T18" fmla="*/ 174954045 w 22"/>
                <a:gd name="T19" fmla="*/ 1544298308 h 274"/>
                <a:gd name="T20" fmla="*/ 149961023 w 22"/>
                <a:gd name="T21" fmla="*/ 1147899882 h 274"/>
                <a:gd name="T22" fmla="*/ 183284091 w 22"/>
                <a:gd name="T23" fmla="*/ 1230484923 h 274"/>
                <a:gd name="T24" fmla="*/ 149961023 w 22"/>
                <a:gd name="T25" fmla="*/ 1147899882 h 274"/>
                <a:gd name="T26" fmla="*/ 149961023 w 22"/>
                <a:gd name="T27" fmla="*/ 1147899882 h 274"/>
                <a:gd name="T28" fmla="*/ 0 w 22"/>
                <a:gd name="T29" fmla="*/ 0 h 274"/>
                <a:gd name="T30" fmla="*/ 99972091 w 22"/>
                <a:gd name="T31" fmla="*/ 990994627 h 274"/>
                <a:gd name="T32" fmla="*/ 99972091 w 22"/>
                <a:gd name="T33" fmla="*/ 990994627 h 274"/>
                <a:gd name="T34" fmla="*/ 0 w 22"/>
                <a:gd name="T35" fmla="*/ 0 h 2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" h="274">
                  <a:moveTo>
                    <a:pt x="21" y="274"/>
                  </a:moveTo>
                  <a:cubicBezTo>
                    <a:pt x="21" y="274"/>
                    <a:pt x="22" y="274"/>
                    <a:pt x="22" y="274"/>
                  </a:cubicBezTo>
                  <a:cubicBezTo>
                    <a:pt x="21" y="274"/>
                    <a:pt x="21" y="274"/>
                    <a:pt x="21" y="274"/>
                  </a:cubicBezTo>
                  <a:moveTo>
                    <a:pt x="18" y="264"/>
                  </a:moveTo>
                  <a:cubicBezTo>
                    <a:pt x="17" y="267"/>
                    <a:pt x="18" y="269"/>
                    <a:pt x="18" y="271"/>
                  </a:cubicBezTo>
                  <a:cubicBezTo>
                    <a:pt x="18" y="269"/>
                    <a:pt x="17" y="267"/>
                    <a:pt x="18" y="264"/>
                  </a:cubicBezTo>
                  <a:moveTo>
                    <a:pt x="21" y="187"/>
                  </a:moveTo>
                  <a:cubicBezTo>
                    <a:pt x="20" y="215"/>
                    <a:pt x="19" y="250"/>
                    <a:pt x="18" y="261"/>
                  </a:cubicBezTo>
                  <a:cubicBezTo>
                    <a:pt x="18" y="260"/>
                    <a:pt x="18" y="258"/>
                    <a:pt x="18" y="257"/>
                  </a:cubicBezTo>
                  <a:cubicBezTo>
                    <a:pt x="20" y="249"/>
                    <a:pt x="20" y="214"/>
                    <a:pt x="21" y="187"/>
                  </a:cubicBezTo>
                  <a:moveTo>
                    <a:pt x="18" y="139"/>
                  </a:moveTo>
                  <a:cubicBezTo>
                    <a:pt x="20" y="142"/>
                    <a:pt x="21" y="146"/>
                    <a:pt x="22" y="149"/>
                  </a:cubicBezTo>
                  <a:cubicBezTo>
                    <a:pt x="21" y="145"/>
                    <a:pt x="21" y="141"/>
                    <a:pt x="18" y="139"/>
                  </a:cubicBezTo>
                  <a:cubicBezTo>
                    <a:pt x="18" y="139"/>
                    <a:pt x="18" y="139"/>
                    <a:pt x="18" y="139"/>
                  </a:cubicBezTo>
                  <a:moveTo>
                    <a:pt x="0" y="0"/>
                  </a:moveTo>
                  <a:cubicBezTo>
                    <a:pt x="0" y="0"/>
                    <a:pt x="12" y="110"/>
                    <a:pt x="12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93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6" name="Freeform 193"/>
            <p:cNvSpPr>
              <a:spLocks/>
            </p:cNvSpPr>
            <p:nvPr/>
          </p:nvSpPr>
          <p:spPr bwMode="auto">
            <a:xfrm>
              <a:off x="1819275" y="4121150"/>
              <a:ext cx="130175" cy="809625"/>
            </a:xfrm>
            <a:custGeom>
              <a:avLst/>
              <a:gdLst>
                <a:gd name="T0" fmla="*/ 234309214 w 45"/>
                <a:gd name="T1" fmla="*/ 0 h 282"/>
                <a:gd name="T2" fmla="*/ 0 w 45"/>
                <a:gd name="T3" fmla="*/ 65941372 h 282"/>
                <a:gd name="T4" fmla="*/ 0 w 45"/>
                <a:gd name="T5" fmla="*/ 65941372 h 282"/>
                <a:gd name="T6" fmla="*/ 100416995 w 45"/>
                <a:gd name="T7" fmla="*/ 1055064828 h 282"/>
                <a:gd name="T8" fmla="*/ 142258133 w 45"/>
                <a:gd name="T9" fmla="*/ 1211678459 h 282"/>
                <a:gd name="T10" fmla="*/ 150626939 w 45"/>
                <a:gd name="T11" fmla="*/ 1211678459 h 282"/>
                <a:gd name="T12" fmla="*/ 150626939 w 45"/>
                <a:gd name="T13" fmla="*/ 1211678459 h 282"/>
                <a:gd name="T14" fmla="*/ 184099271 w 45"/>
                <a:gd name="T15" fmla="*/ 1294105174 h 282"/>
                <a:gd name="T16" fmla="*/ 184099271 w 45"/>
                <a:gd name="T17" fmla="*/ 1318833189 h 282"/>
                <a:gd name="T18" fmla="*/ 175730464 w 45"/>
                <a:gd name="T19" fmla="*/ 1607326693 h 282"/>
                <a:gd name="T20" fmla="*/ 150626939 w 45"/>
                <a:gd name="T21" fmla="*/ 2147483646 h 282"/>
                <a:gd name="T22" fmla="*/ 150626939 w 45"/>
                <a:gd name="T23" fmla="*/ 2147483646 h 282"/>
                <a:gd name="T24" fmla="*/ 150626939 w 45"/>
                <a:gd name="T25" fmla="*/ 2147483646 h 282"/>
                <a:gd name="T26" fmla="*/ 150626939 w 45"/>
                <a:gd name="T27" fmla="*/ 2147483646 h 282"/>
                <a:gd name="T28" fmla="*/ 150626939 w 45"/>
                <a:gd name="T29" fmla="*/ 2147483646 h 282"/>
                <a:gd name="T30" fmla="*/ 175730464 w 45"/>
                <a:gd name="T31" fmla="*/ 2147483646 h 282"/>
                <a:gd name="T32" fmla="*/ 184099271 w 45"/>
                <a:gd name="T33" fmla="*/ 2147483646 h 282"/>
                <a:gd name="T34" fmla="*/ 184099271 w 45"/>
                <a:gd name="T35" fmla="*/ 2147483646 h 282"/>
                <a:gd name="T36" fmla="*/ 376567347 w 45"/>
                <a:gd name="T37" fmla="*/ 2147483646 h 282"/>
                <a:gd name="T38" fmla="*/ 309622684 w 45"/>
                <a:gd name="T39" fmla="*/ 1524899977 h 282"/>
                <a:gd name="T40" fmla="*/ 284516266 w 45"/>
                <a:gd name="T41" fmla="*/ 1178707773 h 282"/>
                <a:gd name="T42" fmla="*/ 234309214 w 45"/>
                <a:gd name="T43" fmla="*/ 1005608799 h 282"/>
                <a:gd name="T44" fmla="*/ 234309214 w 45"/>
                <a:gd name="T45" fmla="*/ 0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5" h="282">
                  <a:moveTo>
                    <a:pt x="28" y="0"/>
                  </a:moveTo>
                  <a:cubicBezTo>
                    <a:pt x="14" y="6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3" y="101"/>
                    <a:pt x="12" y="128"/>
                  </a:cubicBezTo>
                  <a:cubicBezTo>
                    <a:pt x="12" y="139"/>
                    <a:pt x="13" y="141"/>
                    <a:pt x="17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49"/>
                    <a:pt x="21" y="153"/>
                    <a:pt x="22" y="157"/>
                  </a:cubicBezTo>
                  <a:cubicBezTo>
                    <a:pt x="22" y="159"/>
                    <a:pt x="22" y="160"/>
                    <a:pt x="22" y="160"/>
                  </a:cubicBezTo>
                  <a:cubicBezTo>
                    <a:pt x="22" y="160"/>
                    <a:pt x="22" y="176"/>
                    <a:pt x="21" y="195"/>
                  </a:cubicBezTo>
                  <a:cubicBezTo>
                    <a:pt x="20" y="222"/>
                    <a:pt x="20" y="257"/>
                    <a:pt x="18" y="265"/>
                  </a:cubicBezTo>
                  <a:cubicBezTo>
                    <a:pt x="18" y="266"/>
                    <a:pt x="18" y="268"/>
                    <a:pt x="18" y="269"/>
                  </a:cubicBezTo>
                  <a:cubicBezTo>
                    <a:pt x="18" y="270"/>
                    <a:pt x="18" y="271"/>
                    <a:pt x="18" y="272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17" y="275"/>
                    <a:pt x="18" y="277"/>
                    <a:pt x="18" y="279"/>
                  </a:cubicBezTo>
                  <a:cubicBezTo>
                    <a:pt x="19" y="281"/>
                    <a:pt x="20" y="282"/>
                    <a:pt x="21" y="282"/>
                  </a:cubicBezTo>
                  <a:cubicBezTo>
                    <a:pt x="21" y="282"/>
                    <a:pt x="21" y="282"/>
                    <a:pt x="22" y="282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37" y="272"/>
                    <a:pt x="35" y="202"/>
                    <a:pt x="37" y="185"/>
                  </a:cubicBezTo>
                  <a:cubicBezTo>
                    <a:pt x="39" y="169"/>
                    <a:pt x="40" y="149"/>
                    <a:pt x="34" y="143"/>
                  </a:cubicBezTo>
                  <a:cubicBezTo>
                    <a:pt x="29" y="137"/>
                    <a:pt x="28" y="122"/>
                    <a:pt x="28" y="12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7" name="Freeform 194"/>
            <p:cNvSpPr>
              <a:spLocks/>
            </p:cNvSpPr>
            <p:nvPr/>
          </p:nvSpPr>
          <p:spPr bwMode="auto">
            <a:xfrm>
              <a:off x="1819275" y="4121150"/>
              <a:ext cx="80963" cy="22225"/>
            </a:xfrm>
            <a:custGeom>
              <a:avLst/>
              <a:gdLst>
                <a:gd name="T0" fmla="*/ 234107406 w 28"/>
                <a:gd name="T1" fmla="*/ 0 h 8"/>
                <a:gd name="T2" fmla="*/ 0 w 28"/>
                <a:gd name="T3" fmla="*/ 61743828 h 8"/>
                <a:gd name="T4" fmla="*/ 0 w 28"/>
                <a:gd name="T5" fmla="*/ 61743828 h 8"/>
                <a:gd name="T6" fmla="*/ 234107406 w 28"/>
                <a:gd name="T7" fmla="*/ 0 h 8"/>
                <a:gd name="T8" fmla="*/ 234107406 w 2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">
                  <a:moveTo>
                    <a:pt x="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6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3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8" name="Freeform 195"/>
            <p:cNvSpPr>
              <a:spLocks noEditPoints="1"/>
            </p:cNvSpPr>
            <p:nvPr/>
          </p:nvSpPr>
          <p:spPr bwMode="auto">
            <a:xfrm>
              <a:off x="1570037" y="4387850"/>
              <a:ext cx="4763" cy="11112"/>
            </a:xfrm>
            <a:custGeom>
              <a:avLst/>
              <a:gdLst>
                <a:gd name="T0" fmla="*/ 5672733 w 2"/>
                <a:gd name="T1" fmla="*/ 30869136 h 4"/>
                <a:gd name="T2" fmla="*/ 11343085 w 2"/>
                <a:gd name="T3" fmla="*/ 30869136 h 4"/>
                <a:gd name="T4" fmla="*/ 5672733 w 2"/>
                <a:gd name="T5" fmla="*/ 30869136 h 4"/>
                <a:gd name="T6" fmla="*/ 0 w 2"/>
                <a:gd name="T7" fmla="*/ 0 h 4"/>
                <a:gd name="T8" fmla="*/ 0 w 2"/>
                <a:gd name="T9" fmla="*/ 7717284 h 4"/>
                <a:gd name="T10" fmla="*/ 0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9" name="Freeform 196"/>
            <p:cNvSpPr>
              <a:spLocks/>
            </p:cNvSpPr>
            <p:nvPr/>
          </p:nvSpPr>
          <p:spPr bwMode="auto">
            <a:xfrm>
              <a:off x="1566862" y="4387850"/>
              <a:ext cx="85725" cy="42862"/>
            </a:xfrm>
            <a:custGeom>
              <a:avLst/>
              <a:gdLst>
                <a:gd name="T0" fmla="*/ 8166735 w 30"/>
                <a:gd name="T1" fmla="*/ 0 h 15"/>
                <a:gd name="T2" fmla="*/ 8166735 w 30"/>
                <a:gd name="T3" fmla="*/ 0 h 15"/>
                <a:gd name="T4" fmla="*/ 8166735 w 30"/>
                <a:gd name="T5" fmla="*/ 8163782 h 15"/>
                <a:gd name="T6" fmla="*/ 16330613 w 30"/>
                <a:gd name="T7" fmla="*/ 32660844 h 15"/>
                <a:gd name="T8" fmla="*/ 16330613 w 30"/>
                <a:gd name="T9" fmla="*/ 32660844 h 15"/>
                <a:gd name="T10" fmla="*/ 24497348 w 30"/>
                <a:gd name="T11" fmla="*/ 32660844 h 15"/>
                <a:gd name="T12" fmla="*/ 138811635 w 30"/>
                <a:gd name="T13" fmla="*/ 97982532 h 15"/>
                <a:gd name="T14" fmla="*/ 244959188 w 30"/>
                <a:gd name="T15" fmla="*/ 122476736 h 15"/>
                <a:gd name="T16" fmla="*/ 8166735 w 3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10" y="6"/>
                    <a:pt x="17" y="12"/>
                    <a:pt x="1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8" y="5"/>
                    <a:pt x="1" y="0"/>
                    <a:pt x="1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0" name="Freeform 197"/>
            <p:cNvSpPr>
              <a:spLocks/>
            </p:cNvSpPr>
            <p:nvPr/>
          </p:nvSpPr>
          <p:spPr bwMode="auto">
            <a:xfrm>
              <a:off x="1560512" y="3911600"/>
              <a:ext cx="23813" cy="447675"/>
            </a:xfrm>
            <a:custGeom>
              <a:avLst/>
              <a:gdLst>
                <a:gd name="T0" fmla="*/ 0 w 8"/>
                <a:gd name="T1" fmla="*/ 0 h 156"/>
                <a:gd name="T2" fmla="*/ 70882371 w 8"/>
                <a:gd name="T3" fmla="*/ 1284698113 h 156"/>
                <a:gd name="T4" fmla="*/ 70882371 w 8"/>
                <a:gd name="T5" fmla="*/ 1284698113 h 156"/>
                <a:gd name="T6" fmla="*/ 0 w 8"/>
                <a:gd name="T7" fmla="*/ 0 h 156"/>
                <a:gd name="T8" fmla="*/ 0 w 8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6">
                  <a:moveTo>
                    <a:pt x="0" y="0"/>
                  </a:moveTo>
                  <a:cubicBezTo>
                    <a:pt x="8" y="156"/>
                    <a:pt x="8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1" name="Freeform 198"/>
            <p:cNvSpPr>
              <a:spLocks/>
            </p:cNvSpPr>
            <p:nvPr/>
          </p:nvSpPr>
          <p:spPr bwMode="auto">
            <a:xfrm>
              <a:off x="1560512" y="3902075"/>
              <a:ext cx="460375" cy="457200"/>
            </a:xfrm>
            <a:custGeom>
              <a:avLst/>
              <a:gdLst>
                <a:gd name="T0" fmla="*/ 1308098016 w 160"/>
                <a:gd name="T1" fmla="*/ 0 h 159"/>
                <a:gd name="T2" fmla="*/ 1117678284 w 160"/>
                <a:gd name="T3" fmla="*/ 41340657 h 159"/>
                <a:gd name="T4" fmla="*/ 968654896 w 160"/>
                <a:gd name="T5" fmla="*/ 66147351 h 159"/>
                <a:gd name="T6" fmla="*/ 836190622 w 160"/>
                <a:gd name="T7" fmla="*/ 74414332 h 159"/>
                <a:gd name="T8" fmla="*/ 794794277 w 160"/>
                <a:gd name="T9" fmla="*/ 74414332 h 159"/>
                <a:gd name="T10" fmla="*/ 778235164 w 160"/>
                <a:gd name="T11" fmla="*/ 107488008 h 159"/>
                <a:gd name="T12" fmla="*/ 778235164 w 160"/>
                <a:gd name="T13" fmla="*/ 107488008 h 159"/>
                <a:gd name="T14" fmla="*/ 778235164 w 160"/>
                <a:gd name="T15" fmla="*/ 107488008 h 159"/>
                <a:gd name="T16" fmla="*/ 629211777 w 160"/>
                <a:gd name="T17" fmla="*/ 148828664 h 159"/>
                <a:gd name="T18" fmla="*/ 488466507 w 160"/>
                <a:gd name="T19" fmla="*/ 165365502 h 159"/>
                <a:gd name="T20" fmla="*/ 455351158 w 160"/>
                <a:gd name="T21" fmla="*/ 165365502 h 159"/>
                <a:gd name="T22" fmla="*/ 281490539 w 160"/>
                <a:gd name="T23" fmla="*/ 140561683 h 159"/>
                <a:gd name="T24" fmla="*/ 0 w 160"/>
                <a:gd name="T25" fmla="*/ 24803819 h 159"/>
                <a:gd name="T26" fmla="*/ 66233576 w 160"/>
                <a:gd name="T27" fmla="*/ 1314665660 h 159"/>
                <a:gd name="T28" fmla="*/ 140745270 w 160"/>
                <a:gd name="T29" fmla="*/ 239782709 h 159"/>
                <a:gd name="T30" fmla="*/ 670608121 w 160"/>
                <a:gd name="T31" fmla="*/ 339000860 h 159"/>
                <a:gd name="T32" fmla="*/ 811353391 w 160"/>
                <a:gd name="T33" fmla="*/ 214976015 h 159"/>
                <a:gd name="T34" fmla="*/ 852746858 w 160"/>
                <a:gd name="T35" fmla="*/ 132294702 h 159"/>
                <a:gd name="T36" fmla="*/ 1274982666 w 160"/>
                <a:gd name="T37" fmla="*/ 49610513 h 159"/>
                <a:gd name="T38" fmla="*/ 1274982666 w 160"/>
                <a:gd name="T39" fmla="*/ 157098521 h 159"/>
                <a:gd name="T40" fmla="*/ 1299819898 w 160"/>
                <a:gd name="T41" fmla="*/ 165365502 h 159"/>
                <a:gd name="T42" fmla="*/ 1324657129 w 160"/>
                <a:gd name="T43" fmla="*/ 157098521 h 159"/>
                <a:gd name="T44" fmla="*/ 1308098016 w 160"/>
                <a:gd name="T45" fmla="*/ 74414332 h 159"/>
                <a:gd name="T46" fmla="*/ 1308098016 w 160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59">
                  <a:moveTo>
                    <a:pt x="158" y="0"/>
                  </a:moveTo>
                  <a:cubicBezTo>
                    <a:pt x="157" y="0"/>
                    <a:pt x="147" y="3"/>
                    <a:pt x="135" y="5"/>
                  </a:cubicBezTo>
                  <a:cubicBezTo>
                    <a:pt x="130" y="6"/>
                    <a:pt x="124" y="7"/>
                    <a:pt x="117" y="8"/>
                  </a:cubicBezTo>
                  <a:cubicBezTo>
                    <a:pt x="111" y="9"/>
                    <a:pt x="106" y="9"/>
                    <a:pt x="101" y="9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95" y="12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87" y="16"/>
                    <a:pt x="76" y="18"/>
                  </a:cubicBezTo>
                  <a:cubicBezTo>
                    <a:pt x="70" y="19"/>
                    <a:pt x="65" y="20"/>
                    <a:pt x="59" y="20"/>
                  </a:cubicBezTo>
                  <a:cubicBezTo>
                    <a:pt x="58" y="20"/>
                    <a:pt x="57" y="20"/>
                    <a:pt x="55" y="20"/>
                  </a:cubicBezTo>
                  <a:cubicBezTo>
                    <a:pt x="49" y="19"/>
                    <a:pt x="42" y="18"/>
                    <a:pt x="34" y="17"/>
                  </a:cubicBezTo>
                  <a:cubicBezTo>
                    <a:pt x="20" y="14"/>
                    <a:pt x="9" y="8"/>
                    <a:pt x="0" y="3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8"/>
                    <a:pt x="15" y="41"/>
                    <a:pt x="17" y="29"/>
                  </a:cubicBezTo>
                  <a:cubicBezTo>
                    <a:pt x="17" y="29"/>
                    <a:pt x="59" y="41"/>
                    <a:pt x="81" y="41"/>
                  </a:cubicBezTo>
                  <a:cubicBezTo>
                    <a:pt x="102" y="41"/>
                    <a:pt x="98" y="26"/>
                    <a:pt x="98" y="2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44" y="11"/>
                    <a:pt x="154" y="6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6" y="20"/>
                    <a:pt x="157" y="20"/>
                  </a:cubicBezTo>
                  <a:cubicBezTo>
                    <a:pt x="158" y="20"/>
                    <a:pt x="159" y="20"/>
                    <a:pt x="160" y="1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6"/>
                    <a:pt x="15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2" name="Freeform 199"/>
            <p:cNvSpPr>
              <a:spLocks noEditPoints="1"/>
            </p:cNvSpPr>
            <p:nvPr/>
          </p:nvSpPr>
          <p:spPr bwMode="auto">
            <a:xfrm>
              <a:off x="1560512" y="3908425"/>
              <a:ext cx="276225" cy="42862"/>
            </a:xfrm>
            <a:custGeom>
              <a:avLst/>
              <a:gdLst>
                <a:gd name="T0" fmla="*/ 794794277 w 96"/>
                <a:gd name="T1" fmla="*/ 57155048 h 15"/>
                <a:gd name="T2" fmla="*/ 786516159 w 96"/>
                <a:gd name="T3" fmla="*/ 65321688 h 15"/>
                <a:gd name="T4" fmla="*/ 778235164 w 96"/>
                <a:gd name="T5" fmla="*/ 89815892 h 15"/>
                <a:gd name="T6" fmla="*/ 778235164 w 96"/>
                <a:gd name="T7" fmla="*/ 89815892 h 15"/>
                <a:gd name="T8" fmla="*/ 778235164 w 96"/>
                <a:gd name="T9" fmla="*/ 89815892 h 15"/>
                <a:gd name="T10" fmla="*/ 778235164 w 96"/>
                <a:gd name="T11" fmla="*/ 89815892 h 15"/>
                <a:gd name="T12" fmla="*/ 778235164 w 96"/>
                <a:gd name="T13" fmla="*/ 89815892 h 15"/>
                <a:gd name="T14" fmla="*/ 794794277 w 96"/>
                <a:gd name="T15" fmla="*/ 57155048 h 15"/>
                <a:gd name="T16" fmla="*/ 794794277 w 96"/>
                <a:gd name="T17" fmla="*/ 57155048 h 15"/>
                <a:gd name="T18" fmla="*/ 0 w 96"/>
                <a:gd name="T19" fmla="*/ 0 h 15"/>
                <a:gd name="T20" fmla="*/ 0 w 96"/>
                <a:gd name="T21" fmla="*/ 8163782 h 15"/>
                <a:gd name="T22" fmla="*/ 0 w 96"/>
                <a:gd name="T23" fmla="*/ 8163782 h 15"/>
                <a:gd name="T24" fmla="*/ 281490539 w 96"/>
                <a:gd name="T25" fmla="*/ 122476736 h 15"/>
                <a:gd name="T26" fmla="*/ 0 w 96"/>
                <a:gd name="T27" fmla="*/ 0 h 15"/>
                <a:gd name="T28" fmla="*/ 0 w 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6" h="15">
                  <a:moveTo>
                    <a:pt x="96" y="7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10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6"/>
                    <a:pt x="20" y="12"/>
                    <a:pt x="34" y="15"/>
                  </a:cubicBezTo>
                  <a:cubicBezTo>
                    <a:pt x="24" y="12"/>
                    <a:pt x="12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3" name="Freeform 200"/>
            <p:cNvSpPr>
              <a:spLocks/>
            </p:cNvSpPr>
            <p:nvPr/>
          </p:nvSpPr>
          <p:spPr bwMode="auto">
            <a:xfrm>
              <a:off x="2014537" y="3902075"/>
              <a:ext cx="0" cy="26987"/>
            </a:xfrm>
            <a:custGeom>
              <a:avLst/>
              <a:gdLst>
                <a:gd name="T0" fmla="*/ 0 h 9"/>
                <a:gd name="T1" fmla="*/ 0 h 9"/>
                <a:gd name="T2" fmla="*/ 0 h 9"/>
                <a:gd name="T3" fmla="*/ 80922019 h 9"/>
                <a:gd name="T4" fmla="*/ 80922019 h 9"/>
                <a:gd name="T5" fmla="*/ 0 h 9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4" name="Freeform 201"/>
            <p:cNvSpPr>
              <a:spLocks/>
            </p:cNvSpPr>
            <p:nvPr/>
          </p:nvSpPr>
          <p:spPr bwMode="auto">
            <a:xfrm>
              <a:off x="1897062" y="3916362"/>
              <a:ext cx="52388" cy="9525"/>
            </a:xfrm>
            <a:custGeom>
              <a:avLst/>
              <a:gdLst>
                <a:gd name="T0" fmla="*/ 152472364 w 18"/>
                <a:gd name="T1" fmla="*/ 0 h 3"/>
                <a:gd name="T2" fmla="*/ 152472364 w 18"/>
                <a:gd name="T3" fmla="*/ 0 h 3"/>
                <a:gd name="T4" fmla="*/ 135530666 w 18"/>
                <a:gd name="T5" fmla="*/ 10080625 h 3"/>
                <a:gd name="T6" fmla="*/ 84705575 w 18"/>
                <a:gd name="T7" fmla="*/ 20161250 h 3"/>
                <a:gd name="T8" fmla="*/ 84705575 w 18"/>
                <a:gd name="T9" fmla="*/ 20161250 h 3"/>
                <a:gd name="T10" fmla="*/ 0 w 18"/>
                <a:gd name="T11" fmla="*/ 30241875 h 3"/>
                <a:gd name="T12" fmla="*/ 152472364 w 18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3" y="3"/>
                    <a:pt x="0" y="3"/>
                  </a:cubicBezTo>
                  <a:cubicBezTo>
                    <a:pt x="7" y="2"/>
                    <a:pt x="13" y="1"/>
                    <a:pt x="18" y="0"/>
                  </a:cubicBezTo>
                </a:path>
              </a:pathLst>
            </a:custGeom>
            <a:solidFill>
              <a:srgbClr val="5C4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5" name="Freeform 202"/>
            <p:cNvSpPr>
              <a:spLocks noEditPoints="1"/>
            </p:cNvSpPr>
            <p:nvPr/>
          </p:nvSpPr>
          <p:spPr bwMode="auto">
            <a:xfrm>
              <a:off x="1943100" y="3902075"/>
              <a:ext cx="71438" cy="17462"/>
            </a:xfrm>
            <a:custGeom>
              <a:avLst/>
              <a:gdLst>
                <a:gd name="T0" fmla="*/ 16330727 w 25"/>
                <a:gd name="T1" fmla="*/ 42351171 h 6"/>
                <a:gd name="T2" fmla="*/ 0 w 25"/>
                <a:gd name="T3" fmla="*/ 50820241 h 6"/>
                <a:gd name="T4" fmla="*/ 0 w 25"/>
                <a:gd name="T5" fmla="*/ 50820241 h 6"/>
                <a:gd name="T6" fmla="*/ 16330727 w 25"/>
                <a:gd name="T7" fmla="*/ 42351171 h 6"/>
                <a:gd name="T8" fmla="*/ 204135514 w 25"/>
                <a:gd name="T9" fmla="*/ 0 h 6"/>
                <a:gd name="T10" fmla="*/ 204135514 w 2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6">
                  <a:moveTo>
                    <a:pt x="2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8F8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6" name="Freeform 203"/>
            <p:cNvSpPr>
              <a:spLocks noEditPoints="1"/>
            </p:cNvSpPr>
            <p:nvPr/>
          </p:nvSpPr>
          <p:spPr bwMode="auto">
            <a:xfrm>
              <a:off x="1560512" y="3908425"/>
              <a:ext cx="273050" cy="31750"/>
            </a:xfrm>
            <a:custGeom>
              <a:avLst/>
              <a:gdLst>
                <a:gd name="T0" fmla="*/ 784803184 w 95"/>
                <a:gd name="T1" fmla="*/ 66649023 h 11"/>
                <a:gd name="T2" fmla="*/ 776542703 w 95"/>
                <a:gd name="T3" fmla="*/ 91642045 h 11"/>
                <a:gd name="T4" fmla="*/ 784803184 w 95"/>
                <a:gd name="T5" fmla="*/ 66649023 h 11"/>
                <a:gd name="T6" fmla="*/ 0 w 95"/>
                <a:gd name="T7" fmla="*/ 0 h 11"/>
                <a:gd name="T8" fmla="*/ 0 w 95"/>
                <a:gd name="T9" fmla="*/ 0 h 11"/>
                <a:gd name="T10" fmla="*/ 0 w 95"/>
                <a:gd name="T11" fmla="*/ 0 h 11"/>
                <a:gd name="T12" fmla="*/ 0 w 95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11">
                  <a:moveTo>
                    <a:pt x="95" y="8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5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7" name="Freeform 204"/>
            <p:cNvSpPr>
              <a:spLocks/>
            </p:cNvSpPr>
            <p:nvPr/>
          </p:nvSpPr>
          <p:spPr bwMode="auto">
            <a:xfrm>
              <a:off x="1719262" y="3954462"/>
              <a:ext cx="60325" cy="6350"/>
            </a:xfrm>
            <a:custGeom>
              <a:avLst/>
              <a:gdLst>
                <a:gd name="T0" fmla="*/ 173290744 w 21"/>
                <a:gd name="T1" fmla="*/ 0 h 2"/>
                <a:gd name="T2" fmla="*/ 33006393 w 21"/>
                <a:gd name="T3" fmla="*/ 20161250 h 2"/>
                <a:gd name="T4" fmla="*/ 0 w 21"/>
                <a:gd name="T5" fmla="*/ 20161250 h 2"/>
                <a:gd name="T6" fmla="*/ 33006393 w 21"/>
                <a:gd name="T7" fmla="*/ 20161250 h 2"/>
                <a:gd name="T8" fmla="*/ 173290744 w 2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16" y="1"/>
                    <a:pt x="10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10" y="2"/>
                    <a:pt x="15" y="1"/>
                    <a:pt x="21" y="0"/>
                  </a:cubicBezTo>
                </a:path>
              </a:pathLst>
            </a:custGeom>
            <a:solidFill>
              <a:srgbClr val="242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8" name="Freeform 206"/>
            <p:cNvSpPr>
              <a:spLocks/>
            </p:cNvSpPr>
            <p:nvPr/>
          </p:nvSpPr>
          <p:spPr bwMode="auto">
            <a:xfrm>
              <a:off x="1925638" y="3919538"/>
              <a:ext cx="17463" cy="3175"/>
            </a:xfrm>
            <a:custGeom>
              <a:avLst/>
              <a:gdLst>
                <a:gd name="T0" fmla="*/ 50826062 w 6"/>
                <a:gd name="T1" fmla="*/ 0 h 1"/>
                <a:gd name="T2" fmla="*/ 0 w 6"/>
                <a:gd name="T3" fmla="*/ 10080625 h 1"/>
                <a:gd name="T4" fmla="*/ 0 w 6"/>
                <a:gd name="T5" fmla="*/ 10080625 h 1"/>
                <a:gd name="T6" fmla="*/ 50826062 w 6"/>
                <a:gd name="T7" fmla="*/ 0 h 1"/>
                <a:gd name="T8" fmla="*/ 50826062 w 6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56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9" name="Freeform 207"/>
            <p:cNvSpPr>
              <a:spLocks/>
            </p:cNvSpPr>
            <p:nvPr/>
          </p:nvSpPr>
          <p:spPr bwMode="auto">
            <a:xfrm>
              <a:off x="1571625" y="4741863"/>
              <a:ext cx="17463" cy="100012"/>
            </a:xfrm>
            <a:custGeom>
              <a:avLst/>
              <a:gdLst>
                <a:gd name="T0" fmla="*/ 50826062 w 6"/>
                <a:gd name="T1" fmla="*/ 0 h 35"/>
                <a:gd name="T2" fmla="*/ 0 w 6"/>
                <a:gd name="T3" fmla="*/ 285782861 h 35"/>
                <a:gd name="T4" fmla="*/ 16942021 w 6"/>
                <a:gd name="T5" fmla="*/ 244957963 h 35"/>
                <a:gd name="T6" fmla="*/ 50826062 w 6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6" y="0"/>
                  </a:moveTo>
                  <a:cubicBezTo>
                    <a:pt x="4" y="14"/>
                    <a:pt x="2" y="26"/>
                    <a:pt x="0" y="35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4" y="24"/>
                    <a:pt x="5" y="13"/>
                    <a:pt x="6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0" name="Freeform 208"/>
            <p:cNvSpPr>
              <a:spLocks/>
            </p:cNvSpPr>
            <p:nvPr/>
          </p:nvSpPr>
          <p:spPr bwMode="auto">
            <a:xfrm>
              <a:off x="1557338" y="4473575"/>
              <a:ext cx="69850" cy="446087"/>
            </a:xfrm>
            <a:custGeom>
              <a:avLst/>
              <a:gdLst>
                <a:gd name="T0" fmla="*/ 135529373 w 24"/>
                <a:gd name="T1" fmla="*/ 0 h 155"/>
                <a:gd name="T2" fmla="*/ 93176990 w 24"/>
                <a:gd name="T3" fmla="*/ 770297276 h 155"/>
                <a:gd name="T4" fmla="*/ 59293919 w 24"/>
                <a:gd name="T5" fmla="*/ 1018782125 h 155"/>
                <a:gd name="T6" fmla="*/ 42352383 w 24"/>
                <a:gd name="T7" fmla="*/ 1060196266 h 155"/>
                <a:gd name="T8" fmla="*/ 0 w 24"/>
                <a:gd name="T9" fmla="*/ 1217567126 h 155"/>
                <a:gd name="T10" fmla="*/ 93176990 w 24"/>
                <a:gd name="T11" fmla="*/ 1283829752 h 155"/>
                <a:gd name="T12" fmla="*/ 135529373 w 24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5">
                  <a:moveTo>
                    <a:pt x="16" y="0"/>
                  </a:moveTo>
                  <a:cubicBezTo>
                    <a:pt x="17" y="38"/>
                    <a:pt x="14" y="69"/>
                    <a:pt x="11" y="93"/>
                  </a:cubicBezTo>
                  <a:cubicBezTo>
                    <a:pt x="10" y="106"/>
                    <a:pt x="9" y="117"/>
                    <a:pt x="7" y="123"/>
                  </a:cubicBezTo>
                  <a:cubicBezTo>
                    <a:pt x="6" y="125"/>
                    <a:pt x="6" y="126"/>
                    <a:pt x="5" y="128"/>
                  </a:cubicBezTo>
                  <a:cubicBezTo>
                    <a:pt x="2" y="141"/>
                    <a:pt x="0" y="147"/>
                    <a:pt x="0" y="147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24" y="114"/>
                    <a:pt x="16" y="0"/>
                    <a:pt x="16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1" name="Freeform 209"/>
            <p:cNvSpPr>
              <a:spLocks/>
            </p:cNvSpPr>
            <p:nvPr/>
          </p:nvSpPr>
          <p:spPr bwMode="auto">
            <a:xfrm>
              <a:off x="2014538" y="3908425"/>
              <a:ext cx="582613" cy="536575"/>
            </a:xfrm>
            <a:custGeom>
              <a:avLst/>
              <a:gdLst>
                <a:gd name="T0" fmla="*/ 1680385682 w 202"/>
                <a:gd name="T1" fmla="*/ 57634468 h 187"/>
                <a:gd name="T2" fmla="*/ 773643727 w 202"/>
                <a:gd name="T3" fmla="*/ 148200867 h 187"/>
                <a:gd name="T4" fmla="*/ 648860713 w 202"/>
                <a:gd name="T5" fmla="*/ 1482005803 h 187"/>
                <a:gd name="T6" fmla="*/ 16636197 w 202"/>
                <a:gd name="T7" fmla="*/ 1539640271 h 187"/>
                <a:gd name="T8" fmla="*/ 0 w 202"/>
                <a:gd name="T9" fmla="*/ 148200867 h 187"/>
                <a:gd name="T10" fmla="*/ 1572241749 w 202"/>
                <a:gd name="T11" fmla="*/ 0 h 187"/>
                <a:gd name="T12" fmla="*/ 1680385682 w 202"/>
                <a:gd name="T13" fmla="*/ 57634468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2" h="187">
                  <a:moveTo>
                    <a:pt x="202" y="7"/>
                  </a:moveTo>
                  <a:cubicBezTo>
                    <a:pt x="93" y="18"/>
                    <a:pt x="93" y="18"/>
                    <a:pt x="93" y="18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2" y="187"/>
                    <a:pt x="2" y="187"/>
                    <a:pt x="2" y="187"/>
                  </a:cubicBezTo>
                  <a:cubicBezTo>
                    <a:pt x="2" y="187"/>
                    <a:pt x="11" y="71"/>
                    <a:pt x="0" y="1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201" y="0"/>
                    <a:pt x="202" y="7"/>
                  </a:cubicBezTo>
                  <a:close/>
                </a:path>
              </a:pathLst>
            </a:custGeom>
            <a:solidFill>
              <a:srgbClr val="3F1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3140075" y="2493963"/>
              <a:ext cx="144463" cy="152400"/>
            </a:xfrm>
            <a:custGeom>
              <a:avLst/>
              <a:gdLst>
                <a:gd name="T0" fmla="*/ 28 w 50"/>
                <a:gd name="T1" fmla="*/ 0 h 53"/>
                <a:gd name="T2" fmla="*/ 50 w 50"/>
                <a:gd name="T3" fmla="*/ 18 h 53"/>
                <a:gd name="T4" fmla="*/ 46 w 50"/>
                <a:gd name="T5" fmla="*/ 40 h 53"/>
                <a:gd name="T6" fmla="*/ 39 w 50"/>
                <a:gd name="T7" fmla="*/ 48 h 53"/>
                <a:gd name="T8" fmla="*/ 14 w 50"/>
                <a:gd name="T9" fmla="*/ 48 h 53"/>
                <a:gd name="T10" fmla="*/ 28 w 5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3">
                  <a:moveTo>
                    <a:pt x="28" y="0"/>
                  </a:moveTo>
                  <a:cubicBezTo>
                    <a:pt x="28" y="0"/>
                    <a:pt x="48" y="6"/>
                    <a:pt x="50" y="18"/>
                  </a:cubicBezTo>
                  <a:cubicBezTo>
                    <a:pt x="50" y="18"/>
                    <a:pt x="46" y="35"/>
                    <a:pt x="46" y="40"/>
                  </a:cubicBezTo>
                  <a:cubicBezTo>
                    <a:pt x="46" y="40"/>
                    <a:pt x="43" y="47"/>
                    <a:pt x="39" y="48"/>
                  </a:cubicBezTo>
                  <a:cubicBezTo>
                    <a:pt x="35" y="48"/>
                    <a:pt x="21" y="53"/>
                    <a:pt x="14" y="48"/>
                  </a:cubicBezTo>
                  <a:cubicBezTo>
                    <a:pt x="14" y="48"/>
                    <a:pt x="0" y="22"/>
                    <a:pt x="2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63" name="Freeform 211"/>
            <p:cNvSpPr>
              <a:spLocks/>
            </p:cNvSpPr>
            <p:nvPr/>
          </p:nvSpPr>
          <p:spPr bwMode="auto">
            <a:xfrm>
              <a:off x="3103563" y="2474913"/>
              <a:ext cx="107950" cy="71437"/>
            </a:xfrm>
            <a:custGeom>
              <a:avLst/>
              <a:gdLst>
                <a:gd name="T0" fmla="*/ 306663224 w 38"/>
                <a:gd name="T1" fmla="*/ 73485813 h 25"/>
                <a:gd name="T2" fmla="*/ 298592541 w 38"/>
                <a:gd name="T3" fmla="*/ 0 h 25"/>
                <a:gd name="T4" fmla="*/ 0 w 38"/>
                <a:gd name="T5" fmla="*/ 163304982 h 25"/>
                <a:gd name="T6" fmla="*/ 209823551 w 38"/>
                <a:gd name="T7" fmla="*/ 204129799 h 25"/>
                <a:gd name="T8" fmla="*/ 306663224 w 38"/>
                <a:gd name="T9" fmla="*/ 7348581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">
                  <a:moveTo>
                    <a:pt x="38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" y="0"/>
                    <a:pt x="0" y="20"/>
                  </a:cubicBezTo>
                  <a:cubicBezTo>
                    <a:pt x="0" y="20"/>
                    <a:pt x="20" y="17"/>
                    <a:pt x="26" y="25"/>
                  </a:cubicBezTo>
                  <a:cubicBezTo>
                    <a:pt x="26" y="25"/>
                    <a:pt x="29" y="14"/>
                    <a:pt x="38" y="9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4" name="Freeform 212"/>
            <p:cNvSpPr>
              <a:spLocks/>
            </p:cNvSpPr>
            <p:nvPr/>
          </p:nvSpPr>
          <p:spPr bwMode="auto">
            <a:xfrm>
              <a:off x="3238500" y="2403475"/>
              <a:ext cx="241300" cy="142875"/>
            </a:xfrm>
            <a:custGeom>
              <a:avLst/>
              <a:gdLst>
                <a:gd name="T0" fmla="*/ 0 w 84"/>
                <a:gd name="T1" fmla="*/ 277620413 h 50"/>
                <a:gd name="T2" fmla="*/ 132031317 w 84"/>
                <a:gd name="T3" fmla="*/ 408265313 h 50"/>
                <a:gd name="T4" fmla="*/ 594140925 w 84"/>
                <a:gd name="T5" fmla="*/ 310281638 h 50"/>
                <a:gd name="T6" fmla="*/ 693162976 w 84"/>
                <a:gd name="T7" fmla="*/ 261289800 h 50"/>
                <a:gd name="T8" fmla="*/ 693162976 w 84"/>
                <a:gd name="T9" fmla="*/ 73489185 h 50"/>
                <a:gd name="T10" fmla="*/ 0 w 84"/>
                <a:gd name="T11" fmla="*/ 277620413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0">
                  <a:moveTo>
                    <a:pt x="0" y="34"/>
                  </a:moveTo>
                  <a:cubicBezTo>
                    <a:pt x="0" y="34"/>
                    <a:pt x="8" y="36"/>
                    <a:pt x="16" y="50"/>
                  </a:cubicBezTo>
                  <a:cubicBezTo>
                    <a:pt x="16" y="50"/>
                    <a:pt x="60" y="8"/>
                    <a:pt x="72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79" y="18"/>
                    <a:pt x="84" y="9"/>
                  </a:cubicBezTo>
                  <a:cubicBezTo>
                    <a:pt x="84" y="9"/>
                    <a:pt x="48" y="0"/>
                    <a:pt x="0" y="34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5" name="Freeform 213"/>
            <p:cNvSpPr>
              <a:spLocks/>
            </p:cNvSpPr>
            <p:nvPr/>
          </p:nvSpPr>
          <p:spPr bwMode="auto">
            <a:xfrm>
              <a:off x="3252788" y="2546350"/>
              <a:ext cx="46038" cy="396875"/>
            </a:xfrm>
            <a:custGeom>
              <a:avLst/>
              <a:gdLst>
                <a:gd name="T0" fmla="*/ 91071796 w 16"/>
                <a:gd name="T1" fmla="*/ 0 h 138"/>
                <a:gd name="T2" fmla="*/ 132468590 w 16"/>
                <a:gd name="T3" fmla="*/ 82708175 h 138"/>
                <a:gd name="T4" fmla="*/ 33118586 w 16"/>
                <a:gd name="T5" fmla="*/ 1141375113 h 138"/>
                <a:gd name="T6" fmla="*/ 0 w 16"/>
                <a:gd name="T7" fmla="*/ 248124524 h 138"/>
                <a:gd name="T8" fmla="*/ 91071796 w 1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8">
                  <a:moveTo>
                    <a:pt x="11" y="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23"/>
                    <a:pt x="11" y="0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6" name="Freeform 214"/>
            <p:cNvSpPr>
              <a:spLocks/>
            </p:cNvSpPr>
            <p:nvPr/>
          </p:nvSpPr>
          <p:spPr bwMode="auto">
            <a:xfrm>
              <a:off x="3536950" y="3897313"/>
              <a:ext cx="20638" cy="14287"/>
            </a:xfrm>
            <a:custGeom>
              <a:avLst/>
              <a:gdLst>
                <a:gd name="T0" fmla="*/ 60846721 w 7"/>
                <a:gd name="T1" fmla="*/ 0 h 5"/>
                <a:gd name="T2" fmla="*/ 17386041 w 7"/>
                <a:gd name="T3" fmla="*/ 16330041 h 5"/>
                <a:gd name="T4" fmla="*/ 0 w 7"/>
                <a:gd name="T5" fmla="*/ 16330041 h 5"/>
                <a:gd name="T6" fmla="*/ 0 w 7"/>
                <a:gd name="T7" fmla="*/ 40823674 h 5"/>
                <a:gd name="T8" fmla="*/ 60846721 w 7"/>
                <a:gd name="T9" fmla="*/ 32660082 h 5"/>
                <a:gd name="T10" fmla="*/ 60846721 w 7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6" y="1"/>
                    <a:pt x="4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C0B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7" name="Freeform 215"/>
            <p:cNvSpPr>
              <a:spLocks/>
            </p:cNvSpPr>
            <p:nvPr/>
          </p:nvSpPr>
          <p:spPr bwMode="auto">
            <a:xfrm>
              <a:off x="3455988" y="3902075"/>
              <a:ext cx="80963" cy="12700"/>
            </a:xfrm>
            <a:custGeom>
              <a:avLst/>
              <a:gdLst>
                <a:gd name="T0" fmla="*/ 234107406 w 28"/>
                <a:gd name="T1" fmla="*/ 0 h 4"/>
                <a:gd name="T2" fmla="*/ 0 w 28"/>
                <a:gd name="T3" fmla="*/ 40322500 h 4"/>
                <a:gd name="T4" fmla="*/ 234107406 w 28"/>
                <a:gd name="T5" fmla="*/ 30241875 h 4"/>
                <a:gd name="T6" fmla="*/ 234107406 w 28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">
                  <a:moveTo>
                    <a:pt x="28" y="0"/>
                  </a:moveTo>
                  <a:cubicBezTo>
                    <a:pt x="18" y="2"/>
                    <a:pt x="9" y="3"/>
                    <a:pt x="0" y="4"/>
                  </a:cubicBezTo>
                  <a:cubicBezTo>
                    <a:pt x="9" y="4"/>
                    <a:pt x="19" y="3"/>
                    <a:pt x="28" y="3"/>
                  </a:cubicBezTo>
                  <a:cubicBezTo>
                    <a:pt x="28" y="2"/>
                    <a:pt x="28" y="1"/>
                    <a:pt x="28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8" name="Freeform 216"/>
            <p:cNvSpPr>
              <a:spLocks/>
            </p:cNvSpPr>
            <p:nvPr/>
          </p:nvSpPr>
          <p:spPr bwMode="auto">
            <a:xfrm>
              <a:off x="3359150" y="2992438"/>
              <a:ext cx="227013" cy="922337"/>
            </a:xfrm>
            <a:custGeom>
              <a:avLst/>
              <a:gdLst>
                <a:gd name="T0" fmla="*/ 412873428 w 79"/>
                <a:gd name="T1" fmla="*/ 0 h 321"/>
                <a:gd name="T2" fmla="*/ 346812645 w 79"/>
                <a:gd name="T3" fmla="*/ 916415079 h 321"/>
                <a:gd name="T4" fmla="*/ 313783690 w 79"/>
                <a:gd name="T5" fmla="*/ 1535613525 h 321"/>
                <a:gd name="T6" fmla="*/ 289010538 w 79"/>
                <a:gd name="T7" fmla="*/ 1799807046 h 321"/>
                <a:gd name="T8" fmla="*/ 346812645 w 79"/>
                <a:gd name="T9" fmla="*/ 1791549113 h 321"/>
                <a:gd name="T10" fmla="*/ 396358951 w 79"/>
                <a:gd name="T11" fmla="*/ 1898879257 h 321"/>
                <a:gd name="T12" fmla="*/ 264240258 w 79"/>
                <a:gd name="T13" fmla="*/ 1915389377 h 321"/>
                <a:gd name="T14" fmla="*/ 264240258 w 79"/>
                <a:gd name="T15" fmla="*/ 1915389377 h 321"/>
                <a:gd name="T16" fmla="*/ 247722907 w 79"/>
                <a:gd name="T17" fmla="*/ 1981438475 h 321"/>
                <a:gd name="T18" fmla="*/ 247722907 w 79"/>
                <a:gd name="T19" fmla="*/ 1981438475 h 321"/>
                <a:gd name="T20" fmla="*/ 0 w 79"/>
                <a:gd name="T21" fmla="*/ 2147483646 h 321"/>
                <a:gd name="T22" fmla="*/ 280754736 w 79"/>
                <a:gd name="T23" fmla="*/ 2147483646 h 321"/>
                <a:gd name="T24" fmla="*/ 280754736 w 79"/>
                <a:gd name="T25" fmla="*/ 2147483646 h 321"/>
                <a:gd name="T26" fmla="*/ 511963166 w 79"/>
                <a:gd name="T27" fmla="*/ 2147483646 h 321"/>
                <a:gd name="T28" fmla="*/ 528477643 w 79"/>
                <a:gd name="T29" fmla="*/ 2147483646 h 321"/>
                <a:gd name="T30" fmla="*/ 569765273 w 79"/>
                <a:gd name="T31" fmla="*/ 2147483646 h 321"/>
                <a:gd name="T32" fmla="*/ 578023949 w 79"/>
                <a:gd name="T33" fmla="*/ 2147483646 h 321"/>
                <a:gd name="T34" fmla="*/ 495448689 w 79"/>
                <a:gd name="T35" fmla="*/ 2147483646 h 321"/>
                <a:gd name="T36" fmla="*/ 478934211 w 79"/>
                <a:gd name="T37" fmla="*/ 2147483646 h 321"/>
                <a:gd name="T38" fmla="*/ 528477643 w 79"/>
                <a:gd name="T39" fmla="*/ 2147483646 h 321"/>
                <a:gd name="T40" fmla="*/ 544992121 w 79"/>
                <a:gd name="T41" fmla="*/ 2147483646 h 321"/>
                <a:gd name="T42" fmla="*/ 544992121 w 79"/>
                <a:gd name="T43" fmla="*/ 817342868 h 321"/>
                <a:gd name="T44" fmla="*/ 544992121 w 79"/>
                <a:gd name="T45" fmla="*/ 817342868 h 321"/>
                <a:gd name="T46" fmla="*/ 520221841 w 79"/>
                <a:gd name="T47" fmla="*/ 800829875 h 321"/>
                <a:gd name="T48" fmla="*/ 544992121 w 79"/>
                <a:gd name="T49" fmla="*/ 701760537 h 321"/>
                <a:gd name="T50" fmla="*/ 544992121 w 79"/>
                <a:gd name="T51" fmla="*/ 693502604 h 321"/>
                <a:gd name="T52" fmla="*/ 511963166 w 79"/>
                <a:gd name="T53" fmla="*/ 635711439 h 321"/>
                <a:gd name="T54" fmla="*/ 495448689 w 79"/>
                <a:gd name="T55" fmla="*/ 487103122 h 321"/>
                <a:gd name="T56" fmla="*/ 454161058 w 79"/>
                <a:gd name="T57" fmla="*/ 198144422 h 321"/>
                <a:gd name="T58" fmla="*/ 412873428 w 79"/>
                <a:gd name="T59" fmla="*/ 0 h 3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9" h="321">
                  <a:moveTo>
                    <a:pt x="50" y="0"/>
                  </a:moveTo>
                  <a:cubicBezTo>
                    <a:pt x="50" y="19"/>
                    <a:pt x="49" y="90"/>
                    <a:pt x="42" y="111"/>
                  </a:cubicBezTo>
                  <a:cubicBezTo>
                    <a:pt x="34" y="135"/>
                    <a:pt x="31" y="164"/>
                    <a:pt x="38" y="186"/>
                  </a:cubicBezTo>
                  <a:cubicBezTo>
                    <a:pt x="40" y="192"/>
                    <a:pt x="38" y="204"/>
                    <a:pt x="35" y="218"/>
                  </a:cubicBezTo>
                  <a:cubicBezTo>
                    <a:pt x="38" y="218"/>
                    <a:pt x="40" y="218"/>
                    <a:pt x="42" y="217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0"/>
                    <a:pt x="41" y="231"/>
                    <a:pt x="32" y="232"/>
                  </a:cubicBez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1" y="237"/>
                    <a:pt x="30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1" y="275"/>
                    <a:pt x="6" y="314"/>
                    <a:pt x="0" y="320"/>
                  </a:cubicBezTo>
                  <a:cubicBezTo>
                    <a:pt x="0" y="320"/>
                    <a:pt x="16" y="321"/>
                    <a:pt x="34" y="321"/>
                  </a:cubicBezTo>
                  <a:cubicBezTo>
                    <a:pt x="34" y="321"/>
                    <a:pt x="34" y="321"/>
                    <a:pt x="34" y="321"/>
                  </a:cubicBezTo>
                  <a:cubicBezTo>
                    <a:pt x="43" y="320"/>
                    <a:pt x="52" y="319"/>
                    <a:pt x="62" y="317"/>
                  </a:cubicBezTo>
                  <a:cubicBezTo>
                    <a:pt x="62" y="317"/>
                    <a:pt x="63" y="317"/>
                    <a:pt x="64" y="317"/>
                  </a:cubicBezTo>
                  <a:cubicBezTo>
                    <a:pt x="66" y="316"/>
                    <a:pt x="68" y="316"/>
                    <a:pt x="69" y="315"/>
                  </a:cubicBezTo>
                  <a:cubicBezTo>
                    <a:pt x="70" y="313"/>
                    <a:pt x="70" y="310"/>
                    <a:pt x="70" y="308"/>
                  </a:cubicBezTo>
                  <a:cubicBezTo>
                    <a:pt x="66" y="307"/>
                    <a:pt x="62" y="306"/>
                    <a:pt x="60" y="306"/>
                  </a:cubicBezTo>
                  <a:cubicBezTo>
                    <a:pt x="59" y="306"/>
                    <a:pt x="59" y="306"/>
                    <a:pt x="58" y="306"/>
                  </a:cubicBezTo>
                  <a:cubicBezTo>
                    <a:pt x="58" y="306"/>
                    <a:pt x="56" y="285"/>
                    <a:pt x="64" y="270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79" y="169"/>
                    <a:pt x="66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9"/>
                    <a:pt x="64" y="98"/>
                    <a:pt x="63" y="97"/>
                  </a:cubicBezTo>
                  <a:cubicBezTo>
                    <a:pt x="57" y="89"/>
                    <a:pt x="66" y="85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1" y="71"/>
                    <a:pt x="61" y="65"/>
                    <a:pt x="60" y="59"/>
                  </a:cubicBezTo>
                  <a:cubicBezTo>
                    <a:pt x="59" y="48"/>
                    <a:pt x="57" y="35"/>
                    <a:pt x="55" y="24"/>
                  </a:cubicBezTo>
                  <a:cubicBezTo>
                    <a:pt x="54" y="16"/>
                    <a:pt x="52" y="8"/>
                    <a:pt x="50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9" name="Freeform 217"/>
            <p:cNvSpPr>
              <a:spLocks/>
            </p:cNvSpPr>
            <p:nvPr/>
          </p:nvSpPr>
          <p:spPr bwMode="auto">
            <a:xfrm>
              <a:off x="3451225" y="3614738"/>
              <a:ext cx="46038" cy="42862"/>
            </a:xfrm>
            <a:custGeom>
              <a:avLst/>
              <a:gdLst>
                <a:gd name="T0" fmla="*/ 82793588 w 16"/>
                <a:gd name="T1" fmla="*/ 0 h 15"/>
                <a:gd name="T2" fmla="*/ 24837501 w 16"/>
                <a:gd name="T3" fmla="*/ 8163782 h 15"/>
                <a:gd name="T4" fmla="*/ 0 w 16"/>
                <a:gd name="T5" fmla="*/ 114312954 h 15"/>
                <a:gd name="T6" fmla="*/ 0 w 16"/>
                <a:gd name="T7" fmla="*/ 114312954 h 15"/>
                <a:gd name="T8" fmla="*/ 0 w 16"/>
                <a:gd name="T9" fmla="*/ 114312954 h 15"/>
                <a:gd name="T10" fmla="*/ 0 w 16"/>
                <a:gd name="T11" fmla="*/ 114312954 h 15"/>
                <a:gd name="T12" fmla="*/ 0 w 16"/>
                <a:gd name="T13" fmla="*/ 122476736 h 15"/>
                <a:gd name="T14" fmla="*/ 132468590 w 16"/>
                <a:gd name="T15" fmla="*/ 106146314 h 15"/>
                <a:gd name="T16" fmla="*/ 82793588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5">
                  <a:moveTo>
                    <a:pt x="10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3" y="6"/>
                    <a:pt x="2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0" name="Freeform 218"/>
            <p:cNvSpPr>
              <a:spLocks/>
            </p:cNvSpPr>
            <p:nvPr/>
          </p:nvSpPr>
          <p:spPr bwMode="auto">
            <a:xfrm>
              <a:off x="3387725" y="2517775"/>
              <a:ext cx="371475" cy="1295400"/>
            </a:xfrm>
            <a:custGeom>
              <a:avLst/>
              <a:gdLst>
                <a:gd name="T0" fmla="*/ 464372547 w 129"/>
                <a:gd name="T1" fmla="*/ 123749476 h 451"/>
                <a:gd name="T2" fmla="*/ 265356975 w 129"/>
                <a:gd name="T3" fmla="*/ 49500939 h 451"/>
                <a:gd name="T4" fmla="*/ 74631919 w 129"/>
                <a:gd name="T5" fmla="*/ 495000776 h 451"/>
                <a:gd name="T6" fmla="*/ 356572805 w 129"/>
                <a:gd name="T7" fmla="*/ 1419002989 h 451"/>
                <a:gd name="T8" fmla="*/ 464372547 w 129"/>
                <a:gd name="T9" fmla="*/ 2062503710 h 451"/>
                <a:gd name="T10" fmla="*/ 464372547 w 129"/>
                <a:gd name="T11" fmla="*/ 2147483646 h 451"/>
                <a:gd name="T12" fmla="*/ 464372547 w 129"/>
                <a:gd name="T13" fmla="*/ 2147483646 h 451"/>
                <a:gd name="T14" fmla="*/ 920454577 w 129"/>
                <a:gd name="T15" fmla="*/ 2147483646 h 451"/>
                <a:gd name="T16" fmla="*/ 1011670408 w 129"/>
                <a:gd name="T17" fmla="*/ 2147483646 h 451"/>
                <a:gd name="T18" fmla="*/ 1011670408 w 129"/>
                <a:gd name="T19" fmla="*/ 2046002440 h 451"/>
                <a:gd name="T20" fmla="*/ 1003379892 w 129"/>
                <a:gd name="T21" fmla="*/ 1881004096 h 451"/>
                <a:gd name="T22" fmla="*/ 713145610 w 129"/>
                <a:gd name="T23" fmla="*/ 808501937 h 451"/>
                <a:gd name="T24" fmla="*/ 464372547 w 129"/>
                <a:gd name="T25" fmla="*/ 123749476 h 4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9" h="451">
                  <a:moveTo>
                    <a:pt x="56" y="15"/>
                  </a:moveTo>
                  <a:cubicBezTo>
                    <a:pt x="56" y="15"/>
                    <a:pt x="43" y="0"/>
                    <a:pt x="32" y="6"/>
                  </a:cubicBezTo>
                  <a:cubicBezTo>
                    <a:pt x="22" y="12"/>
                    <a:pt x="0" y="34"/>
                    <a:pt x="9" y="60"/>
                  </a:cubicBezTo>
                  <a:cubicBezTo>
                    <a:pt x="19" y="87"/>
                    <a:pt x="39" y="155"/>
                    <a:pt x="43" y="172"/>
                  </a:cubicBezTo>
                  <a:cubicBezTo>
                    <a:pt x="46" y="188"/>
                    <a:pt x="52" y="244"/>
                    <a:pt x="56" y="250"/>
                  </a:cubicBezTo>
                  <a:cubicBezTo>
                    <a:pt x="56" y="250"/>
                    <a:pt x="47" y="258"/>
                    <a:pt x="56" y="264"/>
                  </a:cubicBezTo>
                  <a:cubicBezTo>
                    <a:pt x="65" y="271"/>
                    <a:pt x="66" y="389"/>
                    <a:pt x="56" y="436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11" y="451"/>
                    <a:pt x="117" y="357"/>
                    <a:pt x="122" y="316"/>
                  </a:cubicBezTo>
                  <a:cubicBezTo>
                    <a:pt x="128" y="275"/>
                    <a:pt x="122" y="248"/>
                    <a:pt x="122" y="248"/>
                  </a:cubicBezTo>
                  <a:cubicBezTo>
                    <a:pt x="122" y="248"/>
                    <a:pt x="129" y="237"/>
                    <a:pt x="121" y="228"/>
                  </a:cubicBezTo>
                  <a:cubicBezTo>
                    <a:pt x="121" y="228"/>
                    <a:pt x="89" y="118"/>
                    <a:pt x="86" y="98"/>
                  </a:cubicBezTo>
                  <a:cubicBezTo>
                    <a:pt x="82" y="78"/>
                    <a:pt x="70" y="25"/>
                    <a:pt x="56" y="15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1" name="Freeform 219"/>
            <p:cNvSpPr>
              <a:spLocks/>
            </p:cNvSpPr>
            <p:nvPr/>
          </p:nvSpPr>
          <p:spPr bwMode="auto">
            <a:xfrm>
              <a:off x="3519488" y="3767138"/>
              <a:ext cx="215900" cy="161925"/>
            </a:xfrm>
            <a:custGeom>
              <a:avLst/>
              <a:gdLst>
                <a:gd name="T0" fmla="*/ 66292815 w 75"/>
                <a:gd name="T1" fmla="*/ 0 h 56"/>
                <a:gd name="T2" fmla="*/ 571783803 w 75"/>
                <a:gd name="T3" fmla="*/ 133773182 h 56"/>
                <a:gd name="T4" fmla="*/ 613216452 w 75"/>
                <a:gd name="T5" fmla="*/ 200659773 h 56"/>
                <a:gd name="T6" fmla="*/ 596643968 w 75"/>
                <a:gd name="T7" fmla="*/ 468209029 h 56"/>
                <a:gd name="T8" fmla="*/ 16572484 w 75"/>
                <a:gd name="T9" fmla="*/ 300992551 h 56"/>
                <a:gd name="T10" fmla="*/ 66292815 w 75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56">
                  <a:moveTo>
                    <a:pt x="8" y="0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5" y="19"/>
                    <a:pt x="74" y="24"/>
                  </a:cubicBezTo>
                  <a:cubicBezTo>
                    <a:pt x="74" y="29"/>
                    <a:pt x="72" y="49"/>
                    <a:pt x="72" y="56"/>
                  </a:cubicBezTo>
                  <a:cubicBezTo>
                    <a:pt x="72" y="56"/>
                    <a:pt x="15" y="35"/>
                    <a:pt x="2" y="36"/>
                  </a:cubicBezTo>
                  <a:cubicBezTo>
                    <a:pt x="2" y="36"/>
                    <a:pt x="0" y="15"/>
                    <a:pt x="8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2" name="Freeform 220"/>
            <p:cNvSpPr>
              <a:spLocks noEditPoints="1"/>
            </p:cNvSpPr>
            <p:nvPr/>
          </p:nvSpPr>
          <p:spPr bwMode="auto">
            <a:xfrm>
              <a:off x="3387725" y="2535238"/>
              <a:ext cx="114300" cy="457200"/>
            </a:xfrm>
            <a:custGeom>
              <a:avLst/>
              <a:gdLst>
                <a:gd name="T0" fmla="*/ 146975513 w 40"/>
                <a:gd name="T1" fmla="*/ 661467758 h 159"/>
                <a:gd name="T2" fmla="*/ 130644900 w 40"/>
                <a:gd name="T3" fmla="*/ 686271577 h 159"/>
                <a:gd name="T4" fmla="*/ 326612250 w 40"/>
                <a:gd name="T5" fmla="*/ 1314665660 h 159"/>
                <a:gd name="T6" fmla="*/ 326612250 w 40"/>
                <a:gd name="T7" fmla="*/ 1281591985 h 159"/>
                <a:gd name="T8" fmla="*/ 146975513 w 40"/>
                <a:gd name="T9" fmla="*/ 661467758 h 159"/>
                <a:gd name="T10" fmla="*/ 261289800 w 40"/>
                <a:gd name="T11" fmla="*/ 0 h 159"/>
                <a:gd name="T12" fmla="*/ 261289800 w 40"/>
                <a:gd name="T13" fmla="*/ 0 h 159"/>
                <a:gd name="T14" fmla="*/ 57158573 w 40"/>
                <a:gd name="T15" fmla="*/ 438221887 h 159"/>
                <a:gd name="T16" fmla="*/ 57158573 w 40"/>
                <a:gd name="T17" fmla="*/ 438221887 h 159"/>
                <a:gd name="T18" fmla="*/ 114314288 w 40"/>
                <a:gd name="T19" fmla="*/ 545709894 h 159"/>
                <a:gd name="T20" fmla="*/ 73489185 w 40"/>
                <a:gd name="T21" fmla="*/ 446488868 h 159"/>
                <a:gd name="T22" fmla="*/ 261289800 w 40"/>
                <a:gd name="T23" fmla="*/ 0 h 159"/>
                <a:gd name="T24" fmla="*/ 261289800 w 4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159">
                  <a:moveTo>
                    <a:pt x="18" y="80"/>
                  </a:moveTo>
                  <a:cubicBezTo>
                    <a:pt x="16" y="83"/>
                    <a:pt x="16" y="83"/>
                    <a:pt x="16" y="83"/>
                  </a:cubicBezTo>
                  <a:cubicBezTo>
                    <a:pt x="23" y="103"/>
                    <a:pt x="32" y="129"/>
                    <a:pt x="40" y="159"/>
                  </a:cubicBezTo>
                  <a:cubicBezTo>
                    <a:pt x="40" y="157"/>
                    <a:pt x="40" y="155"/>
                    <a:pt x="40" y="155"/>
                  </a:cubicBezTo>
                  <a:cubicBezTo>
                    <a:pt x="35" y="137"/>
                    <a:pt x="26" y="105"/>
                    <a:pt x="18" y="8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7"/>
                    <a:pt x="4" y="30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2" y="62"/>
                    <a:pt x="11" y="58"/>
                    <a:pt x="9" y="54"/>
                  </a:cubicBezTo>
                  <a:cubicBezTo>
                    <a:pt x="0" y="28"/>
                    <a:pt x="22" y="6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86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3" name="Freeform 221"/>
            <p:cNvSpPr>
              <a:spLocks/>
            </p:cNvSpPr>
            <p:nvPr/>
          </p:nvSpPr>
          <p:spPr bwMode="auto">
            <a:xfrm>
              <a:off x="3408363" y="2687638"/>
              <a:ext cx="31750" cy="85725"/>
            </a:xfrm>
            <a:custGeom>
              <a:avLst/>
              <a:gdLst>
                <a:gd name="T0" fmla="*/ 0 w 11"/>
                <a:gd name="T1" fmla="*/ 0 h 30"/>
                <a:gd name="T2" fmla="*/ 8330045 w 11"/>
                <a:gd name="T3" fmla="*/ 40827960 h 30"/>
                <a:gd name="T4" fmla="*/ 66649023 w 11"/>
                <a:gd name="T5" fmla="*/ 146975513 h 30"/>
                <a:gd name="T6" fmla="*/ 49986045 w 11"/>
                <a:gd name="T7" fmla="*/ 163306125 h 30"/>
                <a:gd name="T8" fmla="*/ 74979068 w 11"/>
                <a:gd name="T9" fmla="*/ 244959188 h 30"/>
                <a:gd name="T10" fmla="*/ 91642045 w 11"/>
                <a:gd name="T11" fmla="*/ 220464698 h 30"/>
                <a:gd name="T12" fmla="*/ 58318977 w 11"/>
                <a:gd name="T13" fmla="*/ 106150410 h 30"/>
                <a:gd name="T14" fmla="*/ 0 w 11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8" y="26"/>
                    <a:pt x="9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4" name="Freeform 222"/>
            <p:cNvSpPr>
              <a:spLocks/>
            </p:cNvSpPr>
            <p:nvPr/>
          </p:nvSpPr>
          <p:spPr bwMode="auto">
            <a:xfrm>
              <a:off x="3409950" y="2701925"/>
              <a:ext cx="20638" cy="42862"/>
            </a:xfrm>
            <a:custGeom>
              <a:avLst/>
              <a:gdLst>
                <a:gd name="T0" fmla="*/ 0 w 7"/>
                <a:gd name="T1" fmla="*/ 0 h 15"/>
                <a:gd name="T2" fmla="*/ 43460680 w 7"/>
                <a:gd name="T3" fmla="*/ 122476736 h 15"/>
                <a:gd name="T4" fmla="*/ 60846721 w 7"/>
                <a:gd name="T5" fmla="*/ 106146314 h 15"/>
                <a:gd name="T6" fmla="*/ 0 w 7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4"/>
                    <a:pt x="3" y="9"/>
                    <a:pt x="5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5" name="Freeform 223"/>
            <p:cNvSpPr>
              <a:spLocks noEditPoints="1"/>
            </p:cNvSpPr>
            <p:nvPr/>
          </p:nvSpPr>
          <p:spPr bwMode="auto">
            <a:xfrm>
              <a:off x="3502025" y="2979738"/>
              <a:ext cx="84138" cy="790575"/>
            </a:xfrm>
            <a:custGeom>
              <a:avLst/>
              <a:gdLst>
                <a:gd name="T0" fmla="*/ 134681728 w 29"/>
                <a:gd name="T1" fmla="*/ 851250913 h 275"/>
                <a:gd name="T2" fmla="*/ 134681728 w 29"/>
                <a:gd name="T3" fmla="*/ 2147483646 h 275"/>
                <a:gd name="T4" fmla="*/ 134681728 w 29"/>
                <a:gd name="T5" fmla="*/ 2147483646 h 275"/>
                <a:gd name="T6" fmla="*/ 134681728 w 29"/>
                <a:gd name="T7" fmla="*/ 851250913 h 275"/>
                <a:gd name="T8" fmla="*/ 134681728 w 29"/>
                <a:gd name="T9" fmla="*/ 735548105 h 275"/>
                <a:gd name="T10" fmla="*/ 109428722 w 29"/>
                <a:gd name="T11" fmla="*/ 834723583 h 275"/>
                <a:gd name="T12" fmla="*/ 134681728 w 29"/>
                <a:gd name="T13" fmla="*/ 735548105 h 275"/>
                <a:gd name="T14" fmla="*/ 134681728 w 29"/>
                <a:gd name="T15" fmla="*/ 735548105 h 275"/>
                <a:gd name="T16" fmla="*/ 84175717 w 29"/>
                <a:gd name="T17" fmla="*/ 520669820 h 275"/>
                <a:gd name="T18" fmla="*/ 101012021 w 29"/>
                <a:gd name="T19" fmla="*/ 669430162 h 275"/>
                <a:gd name="T20" fmla="*/ 134681728 w 29"/>
                <a:gd name="T21" fmla="*/ 727283003 h 275"/>
                <a:gd name="T22" fmla="*/ 84175717 w 29"/>
                <a:gd name="T23" fmla="*/ 520669820 h 275"/>
                <a:gd name="T24" fmla="*/ 0 w 29"/>
                <a:gd name="T25" fmla="*/ 0 h 275"/>
                <a:gd name="T26" fmla="*/ 0 w 29"/>
                <a:gd name="T27" fmla="*/ 33057534 h 275"/>
                <a:gd name="T28" fmla="*/ 42089309 w 29"/>
                <a:gd name="T29" fmla="*/ 231408490 h 275"/>
                <a:gd name="T30" fmla="*/ 25253005 w 29"/>
                <a:gd name="T31" fmla="*/ 90910375 h 275"/>
                <a:gd name="T32" fmla="*/ 0 w 29"/>
                <a:gd name="T33" fmla="*/ 0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275">
                  <a:moveTo>
                    <a:pt x="16" y="103"/>
                  </a:moveTo>
                  <a:cubicBezTo>
                    <a:pt x="16" y="103"/>
                    <a:pt x="29" y="173"/>
                    <a:pt x="16" y="275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26" y="227"/>
                    <a:pt x="25" y="110"/>
                    <a:pt x="16" y="103"/>
                  </a:cubicBezTo>
                  <a:moveTo>
                    <a:pt x="16" y="89"/>
                  </a:moveTo>
                  <a:cubicBezTo>
                    <a:pt x="16" y="89"/>
                    <a:pt x="7" y="93"/>
                    <a:pt x="13" y="101"/>
                  </a:cubicBezTo>
                  <a:cubicBezTo>
                    <a:pt x="9" y="95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moveTo>
                    <a:pt x="10" y="63"/>
                  </a:moveTo>
                  <a:cubicBezTo>
                    <a:pt x="11" y="69"/>
                    <a:pt x="11" y="75"/>
                    <a:pt x="12" y="81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4" y="85"/>
                    <a:pt x="12" y="75"/>
                    <a:pt x="10" y="63"/>
                  </a:cubicBezTo>
                  <a:moveTo>
                    <a:pt x="0" y="0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2" y="12"/>
                    <a:pt x="4" y="20"/>
                    <a:pt x="5" y="28"/>
                  </a:cubicBezTo>
                  <a:cubicBezTo>
                    <a:pt x="4" y="21"/>
                    <a:pt x="3" y="15"/>
                    <a:pt x="3" y="11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846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6" name="Freeform 224"/>
            <p:cNvSpPr>
              <a:spLocks/>
            </p:cNvSpPr>
            <p:nvPr/>
          </p:nvSpPr>
          <p:spPr bwMode="auto">
            <a:xfrm>
              <a:off x="3387725" y="2532063"/>
              <a:ext cx="319088" cy="1277937"/>
            </a:xfrm>
            <a:custGeom>
              <a:avLst/>
              <a:gdLst>
                <a:gd name="T0" fmla="*/ 305758171 w 111"/>
                <a:gd name="T1" fmla="*/ 0 h 445"/>
                <a:gd name="T2" fmla="*/ 264437712 w 111"/>
                <a:gd name="T3" fmla="*/ 8247719 h 445"/>
                <a:gd name="T4" fmla="*/ 264437712 w 111"/>
                <a:gd name="T5" fmla="*/ 8247719 h 445"/>
                <a:gd name="T6" fmla="*/ 74373376 w 111"/>
                <a:gd name="T7" fmla="*/ 453587225 h 445"/>
                <a:gd name="T8" fmla="*/ 115690960 w 111"/>
                <a:gd name="T9" fmla="*/ 552551241 h 445"/>
                <a:gd name="T10" fmla="*/ 148746752 w 111"/>
                <a:gd name="T11" fmla="*/ 668010695 h 445"/>
                <a:gd name="T12" fmla="*/ 330549296 w 111"/>
                <a:gd name="T13" fmla="*/ 1286540819 h 445"/>
                <a:gd name="T14" fmla="*/ 355340421 w 111"/>
                <a:gd name="T15" fmla="*/ 1377257115 h 445"/>
                <a:gd name="T16" fmla="*/ 371866880 w 111"/>
                <a:gd name="T17" fmla="*/ 1517456855 h 445"/>
                <a:gd name="T18" fmla="*/ 413184464 w 111"/>
                <a:gd name="T19" fmla="*/ 1806104054 h 445"/>
                <a:gd name="T20" fmla="*/ 462766715 w 111"/>
                <a:gd name="T21" fmla="*/ 2012282677 h 445"/>
                <a:gd name="T22" fmla="*/ 462766715 w 111"/>
                <a:gd name="T23" fmla="*/ 2020527524 h 445"/>
                <a:gd name="T24" fmla="*/ 462766715 w 111"/>
                <a:gd name="T25" fmla="*/ 2020527524 h 445"/>
                <a:gd name="T26" fmla="*/ 462766715 w 111"/>
                <a:gd name="T27" fmla="*/ 2020527524 h 445"/>
                <a:gd name="T28" fmla="*/ 437975589 w 111"/>
                <a:gd name="T29" fmla="*/ 2119494412 h 445"/>
                <a:gd name="T30" fmla="*/ 462766715 w 111"/>
                <a:gd name="T31" fmla="*/ 2135986978 h 445"/>
                <a:gd name="T32" fmla="*/ 462766715 w 111"/>
                <a:gd name="T33" fmla="*/ 2135986978 h 445"/>
                <a:gd name="T34" fmla="*/ 462766715 w 111"/>
                <a:gd name="T35" fmla="*/ 2147483646 h 445"/>
                <a:gd name="T36" fmla="*/ 851162928 w 111"/>
                <a:gd name="T37" fmla="*/ 2147483646 h 445"/>
                <a:gd name="T38" fmla="*/ 917271637 w 111"/>
                <a:gd name="T39" fmla="*/ 2147483646 h 445"/>
                <a:gd name="T40" fmla="*/ 909006971 w 111"/>
                <a:gd name="T41" fmla="*/ 2147483646 h 445"/>
                <a:gd name="T42" fmla="*/ 636304592 w 111"/>
                <a:gd name="T43" fmla="*/ 2147483646 h 445"/>
                <a:gd name="T44" fmla="*/ 661095717 w 111"/>
                <a:gd name="T45" fmla="*/ 2147483646 h 445"/>
                <a:gd name="T46" fmla="*/ 661095717 w 111"/>
                <a:gd name="T47" fmla="*/ 2147483646 h 445"/>
                <a:gd name="T48" fmla="*/ 628042800 w 111"/>
                <a:gd name="T49" fmla="*/ 2111246692 h 445"/>
                <a:gd name="T50" fmla="*/ 652833925 w 111"/>
                <a:gd name="T51" fmla="*/ 2111246692 h 445"/>
                <a:gd name="T52" fmla="*/ 785051344 w 111"/>
                <a:gd name="T53" fmla="*/ 2086503535 h 445"/>
                <a:gd name="T54" fmla="*/ 545404757 w 111"/>
                <a:gd name="T55" fmla="*/ 1987539519 h 445"/>
                <a:gd name="T56" fmla="*/ 148746752 w 111"/>
                <a:gd name="T57" fmla="*/ 544306394 h 445"/>
                <a:gd name="T58" fmla="*/ 314019963 w 111"/>
                <a:gd name="T59" fmla="*/ 41235724 h 445"/>
                <a:gd name="T60" fmla="*/ 347075755 w 111"/>
                <a:gd name="T61" fmla="*/ 41235724 h 445"/>
                <a:gd name="T62" fmla="*/ 462766715 w 111"/>
                <a:gd name="T63" fmla="*/ 82471449 h 445"/>
                <a:gd name="T64" fmla="*/ 462766715 w 111"/>
                <a:gd name="T65" fmla="*/ 82471449 h 445"/>
                <a:gd name="T66" fmla="*/ 305758171 w 111"/>
                <a:gd name="T67" fmla="*/ 0 h 4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445">
                  <a:moveTo>
                    <a:pt x="37" y="0"/>
                  </a:moveTo>
                  <a:cubicBezTo>
                    <a:pt x="36" y="0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2" y="7"/>
                    <a:pt x="0" y="29"/>
                    <a:pt x="9" y="55"/>
                  </a:cubicBezTo>
                  <a:cubicBezTo>
                    <a:pt x="11" y="59"/>
                    <a:pt x="12" y="63"/>
                    <a:pt x="14" y="67"/>
                  </a:cubicBezTo>
                  <a:cubicBezTo>
                    <a:pt x="15" y="72"/>
                    <a:pt x="17" y="76"/>
                    <a:pt x="18" y="81"/>
                  </a:cubicBezTo>
                  <a:cubicBezTo>
                    <a:pt x="26" y="106"/>
                    <a:pt x="35" y="138"/>
                    <a:pt x="40" y="156"/>
                  </a:cubicBezTo>
                  <a:cubicBezTo>
                    <a:pt x="41" y="160"/>
                    <a:pt x="42" y="164"/>
                    <a:pt x="43" y="167"/>
                  </a:cubicBezTo>
                  <a:cubicBezTo>
                    <a:pt x="43" y="171"/>
                    <a:pt x="44" y="177"/>
                    <a:pt x="45" y="184"/>
                  </a:cubicBezTo>
                  <a:cubicBezTo>
                    <a:pt x="48" y="196"/>
                    <a:pt x="49" y="207"/>
                    <a:pt x="50" y="219"/>
                  </a:cubicBezTo>
                  <a:cubicBezTo>
                    <a:pt x="52" y="231"/>
                    <a:pt x="54" y="241"/>
                    <a:pt x="56" y="244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49" y="251"/>
                    <a:pt x="53" y="257"/>
                  </a:cubicBezTo>
                  <a:cubicBezTo>
                    <a:pt x="54" y="258"/>
                    <a:pt x="55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65" y="266"/>
                    <a:pt x="66" y="383"/>
                    <a:pt x="56" y="431"/>
                  </a:cubicBezTo>
                  <a:cubicBezTo>
                    <a:pt x="103" y="443"/>
                    <a:pt x="103" y="443"/>
                    <a:pt x="103" y="443"/>
                  </a:cubicBezTo>
                  <a:cubicBezTo>
                    <a:pt x="111" y="445"/>
                    <a:pt x="111" y="445"/>
                    <a:pt x="111" y="445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110" y="431"/>
                    <a:pt x="79" y="426"/>
                    <a:pt x="77" y="414"/>
                  </a:cubicBezTo>
                  <a:cubicBezTo>
                    <a:pt x="75" y="401"/>
                    <a:pt x="75" y="373"/>
                    <a:pt x="80" y="354"/>
                  </a:cubicBezTo>
                  <a:cubicBezTo>
                    <a:pt x="84" y="335"/>
                    <a:pt x="84" y="274"/>
                    <a:pt x="80" y="265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7" y="256"/>
                    <a:pt x="79" y="256"/>
                  </a:cubicBezTo>
                  <a:cubicBezTo>
                    <a:pt x="82" y="256"/>
                    <a:pt x="88" y="256"/>
                    <a:pt x="95" y="253"/>
                  </a:cubicBezTo>
                  <a:cubicBezTo>
                    <a:pt x="95" y="253"/>
                    <a:pt x="66" y="251"/>
                    <a:pt x="66" y="241"/>
                  </a:cubicBezTo>
                  <a:cubicBezTo>
                    <a:pt x="66" y="231"/>
                    <a:pt x="37" y="112"/>
                    <a:pt x="18" y="66"/>
                  </a:cubicBezTo>
                  <a:cubicBezTo>
                    <a:pt x="18" y="66"/>
                    <a:pt x="8" y="16"/>
                    <a:pt x="38" y="5"/>
                  </a:cubicBezTo>
                  <a:cubicBezTo>
                    <a:pt x="39" y="5"/>
                    <a:pt x="41" y="5"/>
                    <a:pt x="42" y="5"/>
                  </a:cubicBezTo>
                  <a:cubicBezTo>
                    <a:pt x="50" y="5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47" y="0"/>
                    <a:pt x="37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7" name="Freeform 225"/>
            <p:cNvSpPr>
              <a:spLocks/>
            </p:cNvSpPr>
            <p:nvPr/>
          </p:nvSpPr>
          <p:spPr bwMode="auto">
            <a:xfrm>
              <a:off x="3548063" y="3770313"/>
              <a:ext cx="136525" cy="34925"/>
            </a:xfrm>
            <a:custGeom>
              <a:avLst/>
              <a:gdLst>
                <a:gd name="T0" fmla="*/ 0 w 47"/>
                <a:gd name="T1" fmla="*/ 0 h 12"/>
                <a:gd name="T2" fmla="*/ 0 w 47"/>
                <a:gd name="T3" fmla="*/ 0 h 12"/>
                <a:gd name="T4" fmla="*/ 396576077 w 47"/>
                <a:gd name="T5" fmla="*/ 101646302 h 12"/>
                <a:gd name="T6" fmla="*/ 0 w 47"/>
                <a:gd name="T7" fmla="*/ 0 h 12"/>
                <a:gd name="T8" fmla="*/ 0 w 4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8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8" name="Freeform 226"/>
            <p:cNvSpPr>
              <a:spLocks/>
            </p:cNvSpPr>
            <p:nvPr/>
          </p:nvSpPr>
          <p:spPr bwMode="auto">
            <a:xfrm>
              <a:off x="2647950" y="3008313"/>
              <a:ext cx="452438" cy="322262"/>
            </a:xfrm>
            <a:custGeom>
              <a:avLst/>
              <a:gdLst>
                <a:gd name="T0" fmla="*/ 1303822572 w 157"/>
                <a:gd name="T1" fmla="*/ 0 h 112"/>
                <a:gd name="T2" fmla="*/ 1262299138 w 157"/>
                <a:gd name="T3" fmla="*/ 695444273 h 112"/>
                <a:gd name="T4" fmla="*/ 838765298 w 157"/>
                <a:gd name="T5" fmla="*/ 852745535 h 112"/>
                <a:gd name="T6" fmla="*/ 182701381 w 157"/>
                <a:gd name="T7" fmla="*/ 819630237 h 112"/>
                <a:gd name="T8" fmla="*/ 0 w 157"/>
                <a:gd name="T9" fmla="*/ 471906662 h 112"/>
                <a:gd name="T10" fmla="*/ 224224815 w 157"/>
                <a:gd name="T11" fmla="*/ 728559571 h 112"/>
                <a:gd name="T12" fmla="*/ 556409405 w 157"/>
                <a:gd name="T13" fmla="*/ 753396764 h 112"/>
                <a:gd name="T14" fmla="*/ 847070562 w 157"/>
                <a:gd name="T15" fmla="*/ 745118659 h 112"/>
                <a:gd name="T16" fmla="*/ 813852391 w 157"/>
                <a:gd name="T17" fmla="*/ 505024837 h 112"/>
                <a:gd name="T18" fmla="*/ 955030337 w 157"/>
                <a:gd name="T19" fmla="*/ 678885186 h 112"/>
                <a:gd name="T20" fmla="*/ 1104513547 w 157"/>
                <a:gd name="T21" fmla="*/ 248371927 h 112"/>
                <a:gd name="T22" fmla="*/ 1303822572 w 157"/>
                <a:gd name="T23" fmla="*/ 0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12">
                  <a:moveTo>
                    <a:pt x="157" y="0"/>
                  </a:moveTo>
                  <a:cubicBezTo>
                    <a:pt x="152" y="84"/>
                    <a:pt x="152" y="84"/>
                    <a:pt x="152" y="84"/>
                  </a:cubicBezTo>
                  <a:cubicBezTo>
                    <a:pt x="152" y="84"/>
                    <a:pt x="138" y="112"/>
                    <a:pt x="101" y="103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81"/>
                    <a:pt x="27" y="88"/>
                  </a:cubicBezTo>
                  <a:cubicBezTo>
                    <a:pt x="27" y="88"/>
                    <a:pt x="50" y="92"/>
                    <a:pt x="67" y="91"/>
                  </a:cubicBezTo>
                  <a:cubicBezTo>
                    <a:pt x="84" y="89"/>
                    <a:pt x="93" y="88"/>
                    <a:pt x="102" y="90"/>
                  </a:cubicBezTo>
                  <a:cubicBezTo>
                    <a:pt x="111" y="92"/>
                    <a:pt x="105" y="72"/>
                    <a:pt x="98" y="61"/>
                  </a:cubicBezTo>
                  <a:cubicBezTo>
                    <a:pt x="98" y="61"/>
                    <a:pt x="112" y="73"/>
                    <a:pt x="115" y="82"/>
                  </a:cubicBezTo>
                  <a:cubicBezTo>
                    <a:pt x="115" y="82"/>
                    <a:pt x="137" y="62"/>
                    <a:pt x="133" y="3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9" name="Freeform 227"/>
            <p:cNvSpPr>
              <a:spLocks/>
            </p:cNvSpPr>
            <p:nvPr/>
          </p:nvSpPr>
          <p:spPr bwMode="auto">
            <a:xfrm>
              <a:off x="2581275" y="3230563"/>
              <a:ext cx="144463" cy="120650"/>
            </a:xfrm>
            <a:custGeom>
              <a:avLst/>
              <a:gdLst>
                <a:gd name="T0" fmla="*/ 0 w 50"/>
                <a:gd name="T1" fmla="*/ 132031317 h 42"/>
                <a:gd name="T2" fmla="*/ 283826456 w 50"/>
                <a:gd name="T3" fmla="*/ 0 h 42"/>
                <a:gd name="T4" fmla="*/ 417391167 w 50"/>
                <a:gd name="T5" fmla="*/ 264062633 h 42"/>
                <a:gd name="T6" fmla="*/ 100173533 w 50"/>
                <a:gd name="T7" fmla="*/ 346581488 h 42"/>
                <a:gd name="T8" fmla="*/ 0 w 50"/>
                <a:gd name="T9" fmla="*/ 132031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2">
                  <a:moveTo>
                    <a:pt x="0" y="1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25" y="37"/>
                    <a:pt x="12" y="4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0" name="Freeform 228"/>
            <p:cNvSpPr>
              <a:spLocks/>
            </p:cNvSpPr>
            <p:nvPr/>
          </p:nvSpPr>
          <p:spPr bwMode="auto">
            <a:xfrm>
              <a:off x="3517900" y="3770313"/>
              <a:ext cx="111125" cy="123825"/>
            </a:xfrm>
            <a:custGeom>
              <a:avLst/>
              <a:gdLst>
                <a:gd name="T0" fmla="*/ 316635016 w 39"/>
                <a:gd name="T1" fmla="*/ 58048008 h 43"/>
                <a:gd name="T2" fmla="*/ 316635016 w 39"/>
                <a:gd name="T3" fmla="*/ 356572805 h 43"/>
                <a:gd name="T4" fmla="*/ 24356321 w 39"/>
                <a:gd name="T5" fmla="*/ 290234281 h 43"/>
                <a:gd name="T6" fmla="*/ 89307458 w 39"/>
                <a:gd name="T7" fmla="*/ 0 h 43"/>
                <a:gd name="T8" fmla="*/ 316635016 w 39"/>
                <a:gd name="T9" fmla="*/ 58048008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12" y="33"/>
                    <a:pt x="3" y="35"/>
                  </a:cubicBezTo>
                  <a:cubicBezTo>
                    <a:pt x="3" y="35"/>
                    <a:pt x="0" y="15"/>
                    <a:pt x="11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1" name="Freeform 229"/>
            <p:cNvSpPr>
              <a:spLocks/>
            </p:cNvSpPr>
            <p:nvPr/>
          </p:nvSpPr>
          <p:spPr bwMode="auto">
            <a:xfrm>
              <a:off x="3298825" y="3656013"/>
              <a:ext cx="152400" cy="25400"/>
            </a:xfrm>
            <a:custGeom>
              <a:avLst/>
              <a:gdLst>
                <a:gd name="T0" fmla="*/ 33073675 w 53"/>
                <a:gd name="T1" fmla="*/ 0 h 9"/>
                <a:gd name="T2" fmla="*/ 0 w 53"/>
                <a:gd name="T3" fmla="*/ 71684444 h 9"/>
                <a:gd name="T4" fmla="*/ 421685049 w 53"/>
                <a:gd name="T5" fmla="*/ 71684444 h 9"/>
                <a:gd name="T6" fmla="*/ 421685049 w 53"/>
                <a:gd name="T7" fmla="*/ 71684444 h 9"/>
                <a:gd name="T8" fmla="*/ 438221887 w 53"/>
                <a:gd name="T9" fmla="*/ 7964311 h 9"/>
                <a:gd name="T10" fmla="*/ 438221887 w 53"/>
                <a:gd name="T11" fmla="*/ 7964311 h 9"/>
                <a:gd name="T12" fmla="*/ 231512853 w 53"/>
                <a:gd name="T13" fmla="*/ 15928622 h 9"/>
                <a:gd name="T14" fmla="*/ 33073675 w 53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9">
                  <a:moveTo>
                    <a:pt x="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6" y="1"/>
                    <a:pt x="37" y="2"/>
                    <a:pt x="28" y="2"/>
                  </a:cubicBezTo>
                  <a:cubicBezTo>
                    <a:pt x="20" y="2"/>
                    <a:pt x="12" y="1"/>
                    <a:pt x="4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2" name="Freeform 230"/>
            <p:cNvSpPr>
              <a:spLocks/>
            </p:cNvSpPr>
            <p:nvPr/>
          </p:nvSpPr>
          <p:spPr bwMode="auto">
            <a:xfrm>
              <a:off x="3309938" y="3656013"/>
              <a:ext cx="141288" cy="4762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199539024 w 49"/>
                <a:gd name="T5" fmla="*/ 11338322 h 2"/>
                <a:gd name="T6" fmla="*/ 407393856 w 49"/>
                <a:gd name="T7" fmla="*/ 5669161 h 2"/>
                <a:gd name="T8" fmla="*/ 407393856 w 49"/>
                <a:gd name="T9" fmla="*/ 0 h 2"/>
                <a:gd name="T10" fmla="*/ 282682687 w 49"/>
                <a:gd name="T11" fmla="*/ 5669161 h 2"/>
                <a:gd name="T12" fmla="*/ 0 w 49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2"/>
                    <a:pt x="24" y="2"/>
                  </a:cubicBezTo>
                  <a:cubicBezTo>
                    <a:pt x="33" y="2"/>
                    <a:pt x="42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1"/>
                    <a:pt x="41" y="1"/>
                    <a:pt x="34" y="1"/>
                  </a:cubicBezTo>
                  <a:cubicBezTo>
                    <a:pt x="20" y="1"/>
                    <a:pt x="0" y="0"/>
                    <a:pt x="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3" name="Freeform 231"/>
            <p:cNvSpPr>
              <a:spLocks/>
            </p:cNvSpPr>
            <p:nvPr/>
          </p:nvSpPr>
          <p:spPr bwMode="auto">
            <a:xfrm>
              <a:off x="3451225" y="365760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4" name="Freeform 232"/>
            <p:cNvSpPr>
              <a:spLocks/>
            </p:cNvSpPr>
            <p:nvPr/>
          </p:nvSpPr>
          <p:spPr bwMode="auto">
            <a:xfrm>
              <a:off x="3451225" y="36560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2518569 h 1"/>
                <a:gd name="T3" fmla="*/ 2518569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6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5" name="Freeform 233"/>
            <p:cNvSpPr>
              <a:spLocks/>
            </p:cNvSpPr>
            <p:nvPr/>
          </p:nvSpPr>
          <p:spPr bwMode="auto">
            <a:xfrm>
              <a:off x="3444875" y="3681413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6" name="Freeform 234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7" name="Freeform 235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8" name="Freeform 236"/>
            <p:cNvSpPr>
              <a:spLocks/>
            </p:cNvSpPr>
            <p:nvPr/>
          </p:nvSpPr>
          <p:spPr bwMode="auto">
            <a:xfrm>
              <a:off x="3178175" y="3382963"/>
              <a:ext cx="42863" cy="387350"/>
            </a:xfrm>
            <a:custGeom>
              <a:avLst/>
              <a:gdLst>
                <a:gd name="T0" fmla="*/ 122482451 w 15"/>
                <a:gd name="T1" fmla="*/ 139953859 h 135"/>
                <a:gd name="T2" fmla="*/ 89820845 w 15"/>
                <a:gd name="T3" fmla="*/ 1062010407 h 135"/>
                <a:gd name="T4" fmla="*/ 65323212 w 15"/>
                <a:gd name="T5" fmla="*/ 1111407574 h 135"/>
                <a:gd name="T6" fmla="*/ 97984818 w 15"/>
                <a:gd name="T7" fmla="*/ 0 h 135"/>
                <a:gd name="T8" fmla="*/ 122482451 w 15"/>
                <a:gd name="T9" fmla="*/ 139953859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5">
                  <a:moveTo>
                    <a:pt x="15" y="17"/>
                  </a:moveTo>
                  <a:cubicBezTo>
                    <a:pt x="15" y="17"/>
                    <a:pt x="8" y="72"/>
                    <a:pt x="11" y="12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0" y="92"/>
                    <a:pt x="12" y="0"/>
                  </a:cubicBezTo>
                  <a:lnTo>
                    <a:pt x="15" y="17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9" name="Freeform 237"/>
            <p:cNvSpPr>
              <a:spLocks/>
            </p:cNvSpPr>
            <p:nvPr/>
          </p:nvSpPr>
          <p:spPr bwMode="auto">
            <a:xfrm>
              <a:off x="3111500" y="3770313"/>
              <a:ext cx="417513" cy="287337"/>
            </a:xfrm>
            <a:custGeom>
              <a:avLst/>
              <a:gdLst>
                <a:gd name="T0" fmla="*/ 257018123 w 145"/>
                <a:gd name="T1" fmla="*/ 0 h 100"/>
                <a:gd name="T2" fmla="*/ 348220239 w 145"/>
                <a:gd name="T3" fmla="*/ 288969074 h 100"/>
                <a:gd name="T4" fmla="*/ 1144149746 w 145"/>
                <a:gd name="T5" fmla="*/ 379787680 h 100"/>
                <a:gd name="T6" fmla="*/ 1202186932 w 145"/>
                <a:gd name="T7" fmla="*/ 355019230 h 100"/>
                <a:gd name="T8" fmla="*/ 1202186932 w 145"/>
                <a:gd name="T9" fmla="*/ 800857066 h 100"/>
                <a:gd name="T10" fmla="*/ 853966693 w 145"/>
                <a:gd name="T11" fmla="*/ 751320167 h 100"/>
                <a:gd name="T12" fmla="*/ 572076313 w 145"/>
                <a:gd name="T13" fmla="*/ 511887992 h 100"/>
                <a:gd name="T14" fmla="*/ 323347982 w 145"/>
                <a:gd name="T15" fmla="*/ 470606285 h 100"/>
                <a:gd name="T16" fmla="*/ 257018123 w 145"/>
                <a:gd name="T17" fmla="*/ 280713882 h 100"/>
                <a:gd name="T18" fmla="*/ 165818887 w 145"/>
                <a:gd name="T19" fmla="*/ 511887992 h 100"/>
                <a:gd name="T20" fmla="*/ 0 w 145"/>
                <a:gd name="T21" fmla="*/ 437582644 h 100"/>
                <a:gd name="T22" fmla="*/ 0 w 145"/>
                <a:gd name="T23" fmla="*/ 231174110 h 100"/>
                <a:gd name="T24" fmla="*/ 182401352 w 145"/>
                <a:gd name="T25" fmla="*/ 288969074 h 100"/>
                <a:gd name="T26" fmla="*/ 257018123 w 145"/>
                <a:gd name="T27" fmla="*/ 0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5" h="100">
                  <a:moveTo>
                    <a:pt x="31" y="0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82" y="59"/>
                    <a:pt x="138" y="46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22" y="100"/>
                    <a:pt x="103" y="91"/>
                  </a:cubicBezTo>
                  <a:cubicBezTo>
                    <a:pt x="79" y="80"/>
                    <a:pt x="69" y="62"/>
                    <a:pt x="69" y="62"/>
                  </a:cubicBezTo>
                  <a:cubicBezTo>
                    <a:pt x="69" y="62"/>
                    <a:pt x="52" y="69"/>
                    <a:pt x="39" y="57"/>
                  </a:cubicBezTo>
                  <a:cubicBezTo>
                    <a:pt x="33" y="52"/>
                    <a:pt x="31" y="34"/>
                    <a:pt x="31" y="3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" y="35"/>
                    <a:pt x="22" y="3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0" name="Freeform 238"/>
            <p:cNvSpPr>
              <a:spLocks/>
            </p:cNvSpPr>
            <p:nvPr/>
          </p:nvSpPr>
          <p:spPr bwMode="auto">
            <a:xfrm>
              <a:off x="3086100" y="4049713"/>
              <a:ext cx="201613" cy="803275"/>
            </a:xfrm>
            <a:custGeom>
              <a:avLst/>
              <a:gdLst>
                <a:gd name="T0" fmla="*/ 240567512 w 70"/>
                <a:gd name="T1" fmla="*/ 0 h 280"/>
                <a:gd name="T2" fmla="*/ 580682882 w 70"/>
                <a:gd name="T3" fmla="*/ 230448122 h 280"/>
                <a:gd name="T4" fmla="*/ 564093013 w 70"/>
                <a:gd name="T5" fmla="*/ 954706682 h 280"/>
                <a:gd name="T6" fmla="*/ 547500263 w 70"/>
                <a:gd name="T7" fmla="*/ 1045241512 h 280"/>
                <a:gd name="T8" fmla="*/ 522615458 w 70"/>
                <a:gd name="T9" fmla="*/ 1119312073 h 280"/>
                <a:gd name="T10" fmla="*/ 439660349 w 70"/>
                <a:gd name="T11" fmla="*/ 2008178893 h 280"/>
                <a:gd name="T12" fmla="*/ 398182795 w 70"/>
                <a:gd name="T13" fmla="*/ 2115172255 h 280"/>
                <a:gd name="T14" fmla="*/ 406477730 w 70"/>
                <a:gd name="T15" fmla="*/ 2147483646 h 280"/>
                <a:gd name="T16" fmla="*/ 356705240 w 70"/>
                <a:gd name="T17" fmla="*/ 2147483646 h 280"/>
                <a:gd name="T18" fmla="*/ 0 w 70"/>
                <a:gd name="T19" fmla="*/ 2147483646 h 280"/>
                <a:gd name="T20" fmla="*/ 215682707 w 70"/>
                <a:gd name="T21" fmla="*/ 2147483646 h 280"/>
                <a:gd name="T22" fmla="*/ 157615283 w 70"/>
                <a:gd name="T23" fmla="*/ 2082249455 h 280"/>
                <a:gd name="T24" fmla="*/ 265455197 w 70"/>
                <a:gd name="T25" fmla="*/ 2065790924 h 280"/>
                <a:gd name="T26" fmla="*/ 348410305 w 70"/>
                <a:gd name="T27" fmla="*/ 1135773473 h 280"/>
                <a:gd name="T28" fmla="*/ 348410305 w 70"/>
                <a:gd name="T29" fmla="*/ 633729467 h 280"/>
                <a:gd name="T30" fmla="*/ 348410305 w 70"/>
                <a:gd name="T31" fmla="*/ 288057284 h 280"/>
                <a:gd name="T32" fmla="*/ 240567512 w 70"/>
                <a:gd name="T33" fmla="*/ 0 h 2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280">
                  <a:moveTo>
                    <a:pt x="29" y="0"/>
                  </a:moveTo>
                  <a:cubicBezTo>
                    <a:pt x="29" y="0"/>
                    <a:pt x="37" y="28"/>
                    <a:pt x="70" y="2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70" y="124"/>
                    <a:pt x="66" y="127"/>
                  </a:cubicBezTo>
                  <a:cubicBezTo>
                    <a:pt x="66" y="127"/>
                    <a:pt x="69" y="134"/>
                    <a:pt x="63" y="136"/>
                  </a:cubicBezTo>
                  <a:cubicBezTo>
                    <a:pt x="63" y="136"/>
                    <a:pt x="56" y="234"/>
                    <a:pt x="53" y="244"/>
                  </a:cubicBezTo>
                  <a:cubicBezTo>
                    <a:pt x="49" y="254"/>
                    <a:pt x="48" y="257"/>
                    <a:pt x="48" y="257"/>
                  </a:cubicBezTo>
                  <a:cubicBezTo>
                    <a:pt x="48" y="257"/>
                    <a:pt x="44" y="261"/>
                    <a:pt x="49" y="271"/>
                  </a:cubicBezTo>
                  <a:cubicBezTo>
                    <a:pt x="49" y="271"/>
                    <a:pt x="50" y="280"/>
                    <a:pt x="43" y="278"/>
                  </a:cubicBezTo>
                  <a:cubicBezTo>
                    <a:pt x="36" y="276"/>
                    <a:pt x="17" y="263"/>
                    <a:pt x="0" y="267"/>
                  </a:cubicBezTo>
                  <a:cubicBezTo>
                    <a:pt x="0" y="267"/>
                    <a:pt x="10" y="262"/>
                    <a:pt x="26" y="266"/>
                  </a:cubicBezTo>
                  <a:cubicBezTo>
                    <a:pt x="26" y="266"/>
                    <a:pt x="35" y="260"/>
                    <a:pt x="19" y="253"/>
                  </a:cubicBezTo>
                  <a:cubicBezTo>
                    <a:pt x="19" y="253"/>
                    <a:pt x="22" y="249"/>
                    <a:pt x="32" y="251"/>
                  </a:cubicBezTo>
                  <a:cubicBezTo>
                    <a:pt x="32" y="251"/>
                    <a:pt x="41" y="167"/>
                    <a:pt x="42" y="138"/>
                  </a:cubicBezTo>
                  <a:cubicBezTo>
                    <a:pt x="44" y="109"/>
                    <a:pt x="38" y="85"/>
                    <a:pt x="42" y="77"/>
                  </a:cubicBezTo>
                  <a:cubicBezTo>
                    <a:pt x="46" y="68"/>
                    <a:pt x="46" y="46"/>
                    <a:pt x="42" y="35"/>
                  </a:cubicBezTo>
                  <a:cubicBezTo>
                    <a:pt x="38" y="24"/>
                    <a:pt x="27" y="23"/>
                    <a:pt x="29" y="0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1" name="Freeform 239"/>
            <p:cNvSpPr>
              <a:spLocks/>
            </p:cNvSpPr>
            <p:nvPr/>
          </p:nvSpPr>
          <p:spPr bwMode="auto">
            <a:xfrm>
              <a:off x="3359150" y="3990975"/>
              <a:ext cx="169863" cy="936625"/>
            </a:xfrm>
            <a:custGeom>
              <a:avLst/>
              <a:gdLst>
                <a:gd name="T0" fmla="*/ 190643867 w 59"/>
                <a:gd name="T1" fmla="*/ 140327111 h 326"/>
                <a:gd name="T2" fmla="*/ 91176125 w 59"/>
                <a:gd name="T3" fmla="*/ 891497488 h 326"/>
                <a:gd name="T4" fmla="*/ 91176125 w 59"/>
                <a:gd name="T5" fmla="*/ 1139134243 h 326"/>
                <a:gd name="T6" fmla="*/ 190643867 w 59"/>
                <a:gd name="T7" fmla="*/ 1716957168 h 326"/>
                <a:gd name="T8" fmla="*/ 207221344 w 59"/>
                <a:gd name="T9" fmla="*/ 2147483646 h 326"/>
                <a:gd name="T10" fmla="*/ 140911435 w 59"/>
                <a:gd name="T11" fmla="*/ 2147483646 h 326"/>
                <a:gd name="T12" fmla="*/ 0 w 59"/>
                <a:gd name="T13" fmla="*/ 2147483646 h 326"/>
                <a:gd name="T14" fmla="*/ 273531253 w 59"/>
                <a:gd name="T15" fmla="*/ 2147483646 h 326"/>
                <a:gd name="T16" fmla="*/ 232087560 w 59"/>
                <a:gd name="T17" fmla="*/ 2147483646 h 326"/>
                <a:gd name="T18" fmla="*/ 397865211 w 59"/>
                <a:gd name="T19" fmla="*/ 2147483646 h 326"/>
                <a:gd name="T20" fmla="*/ 439308904 w 59"/>
                <a:gd name="T21" fmla="*/ 2147483646 h 326"/>
                <a:gd name="T22" fmla="*/ 431020165 w 59"/>
                <a:gd name="T23" fmla="*/ 2147483646 h 326"/>
                <a:gd name="T24" fmla="*/ 397865211 w 59"/>
                <a:gd name="T25" fmla="*/ 1816012444 h 326"/>
                <a:gd name="T26" fmla="*/ 356418639 w 59"/>
                <a:gd name="T27" fmla="*/ 932769323 h 326"/>
                <a:gd name="T28" fmla="*/ 480752596 w 59"/>
                <a:gd name="T29" fmla="*/ 198110553 h 326"/>
                <a:gd name="T30" fmla="*/ 190643867 w 59"/>
                <a:gd name="T31" fmla="*/ 140327111 h 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9" h="326">
                  <a:moveTo>
                    <a:pt x="23" y="17"/>
                  </a:moveTo>
                  <a:cubicBezTo>
                    <a:pt x="23" y="17"/>
                    <a:pt x="20" y="90"/>
                    <a:pt x="11" y="108"/>
                  </a:cubicBezTo>
                  <a:cubicBezTo>
                    <a:pt x="3" y="126"/>
                    <a:pt x="11" y="138"/>
                    <a:pt x="11" y="138"/>
                  </a:cubicBezTo>
                  <a:cubicBezTo>
                    <a:pt x="11" y="138"/>
                    <a:pt x="24" y="191"/>
                    <a:pt x="23" y="208"/>
                  </a:cubicBezTo>
                  <a:cubicBezTo>
                    <a:pt x="23" y="225"/>
                    <a:pt x="22" y="268"/>
                    <a:pt x="25" y="286"/>
                  </a:cubicBezTo>
                  <a:cubicBezTo>
                    <a:pt x="27" y="304"/>
                    <a:pt x="17" y="298"/>
                    <a:pt x="17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31" y="297"/>
                    <a:pt x="33" y="307"/>
                  </a:cubicBezTo>
                  <a:cubicBezTo>
                    <a:pt x="36" y="318"/>
                    <a:pt x="28" y="315"/>
                    <a:pt x="28" y="315"/>
                  </a:cubicBezTo>
                  <a:cubicBezTo>
                    <a:pt x="28" y="315"/>
                    <a:pt x="47" y="321"/>
                    <a:pt x="48" y="326"/>
                  </a:cubicBezTo>
                  <a:cubicBezTo>
                    <a:pt x="48" y="326"/>
                    <a:pt x="59" y="322"/>
                    <a:pt x="53" y="315"/>
                  </a:cubicBezTo>
                  <a:cubicBezTo>
                    <a:pt x="47" y="307"/>
                    <a:pt x="52" y="311"/>
                    <a:pt x="52" y="311"/>
                  </a:cubicBezTo>
                  <a:cubicBezTo>
                    <a:pt x="52" y="311"/>
                    <a:pt x="47" y="241"/>
                    <a:pt x="48" y="220"/>
                  </a:cubicBezTo>
                  <a:cubicBezTo>
                    <a:pt x="48" y="199"/>
                    <a:pt x="52" y="145"/>
                    <a:pt x="43" y="113"/>
                  </a:cubicBezTo>
                  <a:cubicBezTo>
                    <a:pt x="43" y="113"/>
                    <a:pt x="57" y="38"/>
                    <a:pt x="58" y="24"/>
                  </a:cubicBezTo>
                  <a:cubicBezTo>
                    <a:pt x="58" y="24"/>
                    <a:pt x="46" y="0"/>
                    <a:pt x="23" y="17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2" name="Freeform 240"/>
            <p:cNvSpPr>
              <a:spLocks/>
            </p:cNvSpPr>
            <p:nvPr/>
          </p:nvSpPr>
          <p:spPr bwMode="auto">
            <a:xfrm>
              <a:off x="3473450" y="3873500"/>
              <a:ext cx="236538" cy="222250"/>
            </a:xfrm>
            <a:custGeom>
              <a:avLst/>
              <a:gdLst>
                <a:gd name="T0" fmla="*/ 224664946 w 82"/>
                <a:gd name="T1" fmla="*/ 0 h 77"/>
                <a:gd name="T2" fmla="*/ 16641314 w 82"/>
                <a:gd name="T3" fmla="*/ 241603068 h 77"/>
                <a:gd name="T4" fmla="*/ 66568139 w 82"/>
                <a:gd name="T5" fmla="*/ 341575159 h 77"/>
                <a:gd name="T6" fmla="*/ 66568139 w 82"/>
                <a:gd name="T7" fmla="*/ 508196273 h 77"/>
                <a:gd name="T8" fmla="*/ 149777592 w 82"/>
                <a:gd name="T9" fmla="*/ 541522227 h 77"/>
                <a:gd name="T10" fmla="*/ 274591772 w 82"/>
                <a:gd name="T11" fmla="*/ 549852273 h 77"/>
                <a:gd name="T12" fmla="*/ 449332777 w 82"/>
                <a:gd name="T13" fmla="*/ 574845295 h 77"/>
                <a:gd name="T14" fmla="*/ 590788270 w 82"/>
                <a:gd name="T15" fmla="*/ 533189295 h 77"/>
                <a:gd name="T16" fmla="*/ 590788270 w 82"/>
                <a:gd name="T17" fmla="*/ 191614136 h 77"/>
                <a:gd name="T18" fmla="*/ 565824857 w 82"/>
                <a:gd name="T19" fmla="*/ 99972091 h 77"/>
                <a:gd name="T20" fmla="*/ 224664946 w 82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77">
                  <a:moveTo>
                    <a:pt x="27" y="0"/>
                  </a:moveTo>
                  <a:cubicBezTo>
                    <a:pt x="27" y="0"/>
                    <a:pt x="4" y="19"/>
                    <a:pt x="2" y="29"/>
                  </a:cubicBezTo>
                  <a:cubicBezTo>
                    <a:pt x="0" y="39"/>
                    <a:pt x="5" y="41"/>
                    <a:pt x="8" y="41"/>
                  </a:cubicBezTo>
                  <a:cubicBezTo>
                    <a:pt x="10" y="41"/>
                    <a:pt x="4" y="57"/>
                    <a:pt x="8" y="61"/>
                  </a:cubicBezTo>
                  <a:cubicBezTo>
                    <a:pt x="11" y="66"/>
                    <a:pt x="12" y="68"/>
                    <a:pt x="18" y="65"/>
                  </a:cubicBezTo>
                  <a:cubicBezTo>
                    <a:pt x="18" y="65"/>
                    <a:pt x="23" y="73"/>
                    <a:pt x="33" y="66"/>
                  </a:cubicBezTo>
                  <a:cubicBezTo>
                    <a:pt x="33" y="66"/>
                    <a:pt x="40" y="77"/>
                    <a:pt x="54" y="69"/>
                  </a:cubicBezTo>
                  <a:cubicBezTo>
                    <a:pt x="54" y="69"/>
                    <a:pt x="64" y="77"/>
                    <a:pt x="71" y="64"/>
                  </a:cubicBezTo>
                  <a:cubicBezTo>
                    <a:pt x="79" y="51"/>
                    <a:pt x="82" y="37"/>
                    <a:pt x="71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44" y="3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3" name="Freeform 241"/>
            <p:cNvSpPr>
              <a:spLocks/>
            </p:cNvSpPr>
            <p:nvPr/>
          </p:nvSpPr>
          <p:spPr bwMode="auto">
            <a:xfrm>
              <a:off x="3225800" y="2574925"/>
              <a:ext cx="144463" cy="822325"/>
            </a:xfrm>
            <a:custGeom>
              <a:avLst/>
              <a:gdLst>
                <a:gd name="T0" fmla="*/ 0 w 50"/>
                <a:gd name="T1" fmla="*/ 2147483646 h 286"/>
                <a:gd name="T2" fmla="*/ 208697028 w 50"/>
                <a:gd name="T3" fmla="*/ 0 h 286"/>
                <a:gd name="T4" fmla="*/ 267129423 w 50"/>
                <a:gd name="T5" fmla="*/ 165341955 h 286"/>
                <a:gd name="T6" fmla="*/ 358955884 w 50"/>
                <a:gd name="T7" fmla="*/ 33068391 h 286"/>
                <a:gd name="T8" fmla="*/ 417391167 w 50"/>
                <a:gd name="T9" fmla="*/ 115740806 h 286"/>
                <a:gd name="T10" fmla="*/ 267129423 w 50"/>
                <a:gd name="T11" fmla="*/ 355485922 h 286"/>
                <a:gd name="T12" fmla="*/ 242088206 w 50"/>
                <a:gd name="T13" fmla="*/ 239747991 h 286"/>
                <a:gd name="T14" fmla="*/ 0 w 50"/>
                <a:gd name="T15" fmla="*/ 2147483646 h 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6">
                  <a:moveTo>
                    <a:pt x="0" y="28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09"/>
                    <a:pt x="0" y="286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4" name="Freeform 242"/>
            <p:cNvSpPr>
              <a:spLocks/>
            </p:cNvSpPr>
            <p:nvPr/>
          </p:nvSpPr>
          <p:spPr bwMode="auto">
            <a:xfrm>
              <a:off x="3133725" y="2600325"/>
              <a:ext cx="90488" cy="1046162"/>
            </a:xfrm>
            <a:custGeom>
              <a:avLst/>
              <a:gdLst>
                <a:gd name="T0" fmla="*/ 0 w 31"/>
                <a:gd name="T1" fmla="*/ 817768166 h 364"/>
                <a:gd name="T2" fmla="*/ 230049686 w 31"/>
                <a:gd name="T3" fmla="*/ 2147483646 h 364"/>
                <a:gd name="T4" fmla="*/ 213008752 w 31"/>
                <a:gd name="T5" fmla="*/ 2147483646 h 364"/>
                <a:gd name="T6" fmla="*/ 136324550 w 31"/>
                <a:gd name="T7" fmla="*/ 90863768 h 364"/>
                <a:gd name="T8" fmla="*/ 102245602 w 31"/>
                <a:gd name="T9" fmla="*/ 0 h 364"/>
                <a:gd name="T10" fmla="*/ 102245602 w 31"/>
                <a:gd name="T11" fmla="*/ 99123850 h 364"/>
                <a:gd name="T12" fmla="*/ 0 w 31"/>
                <a:gd name="T13" fmla="*/ 346932036 h 364"/>
                <a:gd name="T14" fmla="*/ 68163735 w 31"/>
                <a:gd name="T15" fmla="*/ 528659573 h 364"/>
                <a:gd name="T16" fmla="*/ 0 w 31"/>
                <a:gd name="T17" fmla="*/ 817768166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364">
                  <a:moveTo>
                    <a:pt x="0" y="99"/>
                  </a:moveTo>
                  <a:cubicBezTo>
                    <a:pt x="0" y="99"/>
                    <a:pt x="24" y="179"/>
                    <a:pt x="27" y="272"/>
                  </a:cubicBezTo>
                  <a:cubicBezTo>
                    <a:pt x="31" y="364"/>
                    <a:pt x="25" y="267"/>
                    <a:pt x="25" y="26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5" y="54"/>
                    <a:pt x="8" y="64"/>
                  </a:cubicBezTo>
                  <a:cubicBezTo>
                    <a:pt x="11" y="74"/>
                    <a:pt x="9" y="84"/>
                    <a:pt x="0" y="99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5" name="Freeform 243"/>
            <p:cNvSpPr>
              <a:spLocks/>
            </p:cNvSpPr>
            <p:nvPr/>
          </p:nvSpPr>
          <p:spPr bwMode="auto">
            <a:xfrm>
              <a:off x="3284538" y="2720975"/>
              <a:ext cx="68263" cy="244475"/>
            </a:xfrm>
            <a:custGeom>
              <a:avLst/>
              <a:gdLst>
                <a:gd name="T0" fmla="*/ 72811022 w 24"/>
                <a:gd name="T1" fmla="*/ 0 h 85"/>
                <a:gd name="T2" fmla="*/ 186070717 w 24"/>
                <a:gd name="T3" fmla="*/ 314351707 h 85"/>
                <a:gd name="T4" fmla="*/ 0 w 24"/>
                <a:gd name="T5" fmla="*/ 703153243 h 85"/>
                <a:gd name="T6" fmla="*/ 72811022 w 24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5">
                  <a:moveTo>
                    <a:pt x="9" y="0"/>
                  </a:moveTo>
                  <a:cubicBezTo>
                    <a:pt x="9" y="0"/>
                    <a:pt x="24" y="30"/>
                    <a:pt x="23" y="38"/>
                  </a:cubicBezTo>
                  <a:cubicBezTo>
                    <a:pt x="22" y="47"/>
                    <a:pt x="0" y="85"/>
                    <a:pt x="0" y="8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4"/>
            <p:cNvSpPr>
              <a:spLocks/>
            </p:cNvSpPr>
            <p:nvPr/>
          </p:nvSpPr>
          <p:spPr bwMode="auto">
            <a:xfrm>
              <a:off x="3168650" y="2493963"/>
              <a:ext cx="115888" cy="911225"/>
            </a:xfrm>
            <a:custGeom>
              <a:avLst/>
              <a:gdLst>
                <a:gd name="T0" fmla="*/ 18 w 40"/>
                <a:gd name="T1" fmla="*/ 0 h 317"/>
                <a:gd name="T2" fmla="*/ 20 w 40"/>
                <a:gd name="T3" fmla="*/ 37 h 317"/>
                <a:gd name="T4" fmla="*/ 0 w 40"/>
                <a:gd name="T5" fmla="*/ 37 h 317"/>
                <a:gd name="T6" fmla="*/ 6 w 40"/>
                <a:gd name="T7" fmla="*/ 49 h 317"/>
                <a:gd name="T8" fmla="*/ 18 w 40"/>
                <a:gd name="T9" fmla="*/ 50 h 317"/>
                <a:gd name="T10" fmla="*/ 8 w 40"/>
                <a:gd name="T11" fmla="*/ 158 h 317"/>
                <a:gd name="T12" fmla="*/ 16 w 40"/>
                <a:gd name="T13" fmla="*/ 317 h 317"/>
                <a:gd name="T14" fmla="*/ 33 w 40"/>
                <a:gd name="T15" fmla="*/ 156 h 317"/>
                <a:gd name="T16" fmla="*/ 29 w 40"/>
                <a:gd name="T17" fmla="*/ 48 h 317"/>
                <a:gd name="T18" fmla="*/ 40 w 40"/>
                <a:gd name="T19" fmla="*/ 18 h 317"/>
                <a:gd name="T20" fmla="*/ 18 w 40"/>
                <a:gd name="T21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17">
                  <a:moveTo>
                    <a:pt x="18" y="0"/>
                  </a:moveTo>
                  <a:cubicBezTo>
                    <a:pt x="18" y="0"/>
                    <a:pt x="27" y="29"/>
                    <a:pt x="20" y="37"/>
                  </a:cubicBezTo>
                  <a:cubicBezTo>
                    <a:pt x="13" y="44"/>
                    <a:pt x="0" y="37"/>
                    <a:pt x="0" y="37"/>
                  </a:cubicBezTo>
                  <a:cubicBezTo>
                    <a:pt x="0" y="37"/>
                    <a:pt x="0" y="48"/>
                    <a:pt x="6" y="49"/>
                  </a:cubicBezTo>
                  <a:cubicBezTo>
                    <a:pt x="6" y="49"/>
                    <a:pt x="13" y="51"/>
                    <a:pt x="18" y="50"/>
                  </a:cubicBezTo>
                  <a:cubicBezTo>
                    <a:pt x="18" y="50"/>
                    <a:pt x="28" y="150"/>
                    <a:pt x="8" y="158"/>
                  </a:cubicBezTo>
                  <a:cubicBezTo>
                    <a:pt x="8" y="158"/>
                    <a:pt x="10" y="279"/>
                    <a:pt x="16" y="317"/>
                  </a:cubicBezTo>
                  <a:cubicBezTo>
                    <a:pt x="16" y="317"/>
                    <a:pt x="31" y="194"/>
                    <a:pt x="33" y="15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8" y="36"/>
                    <a:pt x="40" y="18"/>
                  </a:cubicBezTo>
                  <a:cubicBezTo>
                    <a:pt x="40" y="18"/>
                    <a:pt x="32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97" name="Freeform 245"/>
            <p:cNvSpPr>
              <a:spLocks/>
            </p:cNvSpPr>
            <p:nvPr/>
          </p:nvSpPr>
          <p:spPr bwMode="auto">
            <a:xfrm>
              <a:off x="3533775" y="1843088"/>
              <a:ext cx="144463" cy="139700"/>
            </a:xfrm>
            <a:custGeom>
              <a:avLst/>
              <a:gdLst>
                <a:gd name="T0" fmla="*/ 367302956 w 50"/>
                <a:gd name="T1" fmla="*/ 121923888 h 49"/>
                <a:gd name="T2" fmla="*/ 166955889 w 50"/>
                <a:gd name="T3" fmla="*/ 48769555 h 49"/>
                <a:gd name="T4" fmla="*/ 0 w 50"/>
                <a:gd name="T5" fmla="*/ 276363663 h 49"/>
                <a:gd name="T6" fmla="*/ 158608817 w 50"/>
                <a:gd name="T7" fmla="*/ 398287551 h 49"/>
                <a:gd name="T8" fmla="*/ 367302956 w 50"/>
                <a:gd name="T9" fmla="*/ 121923888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9">
                  <a:moveTo>
                    <a:pt x="44" y="15"/>
                  </a:moveTo>
                  <a:cubicBezTo>
                    <a:pt x="44" y="15"/>
                    <a:pt x="36" y="0"/>
                    <a:pt x="20" y="6"/>
                  </a:cubicBezTo>
                  <a:cubicBezTo>
                    <a:pt x="5" y="12"/>
                    <a:pt x="0" y="34"/>
                    <a:pt x="0" y="34"/>
                  </a:cubicBezTo>
                  <a:cubicBezTo>
                    <a:pt x="0" y="34"/>
                    <a:pt x="19" y="30"/>
                    <a:pt x="19" y="49"/>
                  </a:cubicBezTo>
                  <a:cubicBezTo>
                    <a:pt x="19" y="49"/>
                    <a:pt x="50" y="35"/>
                    <a:pt x="44" y="15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8" name="Freeform 246"/>
            <p:cNvSpPr>
              <a:spLocks/>
            </p:cNvSpPr>
            <p:nvPr/>
          </p:nvSpPr>
          <p:spPr bwMode="auto">
            <a:xfrm>
              <a:off x="3008313" y="2046288"/>
              <a:ext cx="569913" cy="371475"/>
            </a:xfrm>
            <a:custGeom>
              <a:avLst/>
              <a:gdLst>
                <a:gd name="T0" fmla="*/ 1632124333 w 198"/>
                <a:gd name="T1" fmla="*/ 8293395 h 129"/>
                <a:gd name="T2" fmla="*/ 1449855794 w 198"/>
                <a:gd name="T3" fmla="*/ 0 h 129"/>
                <a:gd name="T4" fmla="*/ 1358721524 w 198"/>
                <a:gd name="T5" fmla="*/ 588759078 h 129"/>
                <a:gd name="T6" fmla="*/ 339679661 w 198"/>
                <a:gd name="T7" fmla="*/ 978502585 h 129"/>
                <a:gd name="T8" fmla="*/ 0 w 198"/>
                <a:gd name="T9" fmla="*/ 920454577 h 129"/>
                <a:gd name="T10" fmla="*/ 273402809 w 198"/>
                <a:gd name="T11" fmla="*/ 1061425020 h 129"/>
                <a:gd name="T12" fmla="*/ 1284157906 w 198"/>
                <a:gd name="T13" fmla="*/ 920454577 h 129"/>
                <a:gd name="T14" fmla="*/ 1516135524 w 198"/>
                <a:gd name="T15" fmla="*/ 679974909 h 129"/>
                <a:gd name="T16" fmla="*/ 1632124333 w 198"/>
                <a:gd name="T17" fmla="*/ 8293395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8" h="129">
                  <a:moveTo>
                    <a:pt x="197" y="1"/>
                  </a:moveTo>
                  <a:cubicBezTo>
                    <a:pt x="197" y="1"/>
                    <a:pt x="183" y="13"/>
                    <a:pt x="175" y="0"/>
                  </a:cubicBezTo>
                  <a:cubicBezTo>
                    <a:pt x="175" y="0"/>
                    <a:pt x="175" y="54"/>
                    <a:pt x="164" y="71"/>
                  </a:cubicBezTo>
                  <a:cubicBezTo>
                    <a:pt x="153" y="87"/>
                    <a:pt x="76" y="118"/>
                    <a:pt x="41" y="118"/>
                  </a:cubicBezTo>
                  <a:cubicBezTo>
                    <a:pt x="6" y="119"/>
                    <a:pt x="0" y="111"/>
                    <a:pt x="0" y="111"/>
                  </a:cubicBezTo>
                  <a:cubicBezTo>
                    <a:pt x="0" y="111"/>
                    <a:pt x="6" y="129"/>
                    <a:pt x="33" y="128"/>
                  </a:cubicBezTo>
                  <a:cubicBezTo>
                    <a:pt x="61" y="126"/>
                    <a:pt x="129" y="121"/>
                    <a:pt x="155" y="111"/>
                  </a:cubicBezTo>
                  <a:cubicBezTo>
                    <a:pt x="155" y="111"/>
                    <a:pt x="174" y="107"/>
                    <a:pt x="183" y="82"/>
                  </a:cubicBezTo>
                  <a:cubicBezTo>
                    <a:pt x="191" y="58"/>
                    <a:pt x="198" y="63"/>
                    <a:pt x="197" y="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9" name="Freeform 247"/>
            <p:cNvSpPr>
              <a:spLocks/>
            </p:cNvSpPr>
            <p:nvPr/>
          </p:nvSpPr>
          <p:spPr bwMode="auto">
            <a:xfrm>
              <a:off x="1943100" y="2330450"/>
              <a:ext cx="247650" cy="115887"/>
            </a:xfrm>
            <a:custGeom>
              <a:avLst/>
              <a:gdLst>
                <a:gd name="T0" fmla="*/ 713145610 w 86"/>
                <a:gd name="T1" fmla="*/ 0 h 40"/>
                <a:gd name="T2" fmla="*/ 348279410 w 86"/>
                <a:gd name="T3" fmla="*/ 134298547 h 40"/>
                <a:gd name="T4" fmla="*/ 74631919 w 86"/>
                <a:gd name="T5" fmla="*/ 75543838 h 40"/>
                <a:gd name="T6" fmla="*/ 348279410 w 86"/>
                <a:gd name="T7" fmla="*/ 327351803 h 40"/>
                <a:gd name="T8" fmla="*/ 8293395 w 86"/>
                <a:gd name="T9" fmla="*/ 41968477 h 40"/>
                <a:gd name="T10" fmla="*/ 66338524 w 86"/>
                <a:gd name="T11" fmla="*/ 41968477 h 40"/>
                <a:gd name="T12" fmla="*/ 713145610 w 86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40">
                  <a:moveTo>
                    <a:pt x="86" y="0"/>
                  </a:moveTo>
                  <a:cubicBezTo>
                    <a:pt x="86" y="0"/>
                    <a:pt x="65" y="19"/>
                    <a:pt x="42" y="16"/>
                  </a:cubicBezTo>
                  <a:cubicBezTo>
                    <a:pt x="20" y="13"/>
                    <a:pt x="9" y="9"/>
                    <a:pt x="9" y="9"/>
                  </a:cubicBezTo>
                  <a:cubicBezTo>
                    <a:pt x="9" y="9"/>
                    <a:pt x="20" y="36"/>
                    <a:pt x="42" y="39"/>
                  </a:cubicBezTo>
                  <a:cubicBezTo>
                    <a:pt x="42" y="39"/>
                    <a:pt x="18" y="40"/>
                    <a:pt x="1" y="5"/>
                  </a:cubicBezTo>
                  <a:cubicBezTo>
                    <a:pt x="1" y="5"/>
                    <a:pt x="0" y="3"/>
                    <a:pt x="8" y="5"/>
                  </a:cubicBezTo>
                  <a:cubicBezTo>
                    <a:pt x="15" y="7"/>
                    <a:pt x="49" y="23"/>
                    <a:pt x="86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0" name="Freeform 248"/>
            <p:cNvSpPr>
              <a:spLocks/>
            </p:cNvSpPr>
            <p:nvPr/>
          </p:nvSpPr>
          <p:spPr bwMode="auto">
            <a:xfrm>
              <a:off x="2930525" y="1816100"/>
              <a:ext cx="100013" cy="179387"/>
            </a:xfrm>
            <a:custGeom>
              <a:avLst/>
              <a:gdLst>
                <a:gd name="T0" fmla="*/ 130645553 w 35"/>
                <a:gd name="T1" fmla="*/ 519027351 h 62"/>
                <a:gd name="T2" fmla="*/ 277621800 w 35"/>
                <a:gd name="T3" fmla="*/ 376712700 h 62"/>
                <a:gd name="T4" fmla="*/ 163306941 w 35"/>
                <a:gd name="T5" fmla="*/ 33484609 h 62"/>
                <a:gd name="T6" fmla="*/ 0 w 35"/>
                <a:gd name="T7" fmla="*/ 92086291 h 62"/>
                <a:gd name="T8" fmla="*/ 0 w 35"/>
                <a:gd name="T9" fmla="*/ 343228091 h 62"/>
                <a:gd name="T10" fmla="*/ 130645553 w 35"/>
                <a:gd name="T11" fmla="*/ 51902735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62">
                  <a:moveTo>
                    <a:pt x="16" y="62"/>
                  </a:moveTo>
                  <a:cubicBezTo>
                    <a:pt x="16" y="62"/>
                    <a:pt x="32" y="59"/>
                    <a:pt x="34" y="45"/>
                  </a:cubicBezTo>
                  <a:cubicBezTo>
                    <a:pt x="35" y="30"/>
                    <a:pt x="34" y="8"/>
                    <a:pt x="20" y="4"/>
                  </a:cubicBezTo>
                  <a:cubicBezTo>
                    <a:pt x="6" y="0"/>
                    <a:pt x="0" y="11"/>
                    <a:pt x="0" y="11"/>
                  </a:cubicBezTo>
                  <a:cubicBezTo>
                    <a:pt x="0" y="11"/>
                    <a:pt x="8" y="20"/>
                    <a:pt x="0" y="41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1" name="Oval 249"/>
            <p:cNvSpPr>
              <a:spLocks noChangeArrowheads="1"/>
            </p:cNvSpPr>
            <p:nvPr/>
          </p:nvSpPr>
          <p:spPr bwMode="auto">
            <a:xfrm>
              <a:off x="2930525" y="1893888"/>
              <a:ext cx="68263" cy="1031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2" name="Freeform 250"/>
            <p:cNvSpPr>
              <a:spLocks/>
            </p:cNvSpPr>
            <p:nvPr/>
          </p:nvSpPr>
          <p:spPr bwMode="auto">
            <a:xfrm>
              <a:off x="2921000" y="1787525"/>
              <a:ext cx="87313" cy="63500"/>
            </a:xfrm>
            <a:custGeom>
              <a:avLst/>
              <a:gdLst>
                <a:gd name="T0" fmla="*/ 0 w 30"/>
                <a:gd name="T1" fmla="*/ 33323068 h 22"/>
                <a:gd name="T2" fmla="*/ 0 w 30"/>
                <a:gd name="T3" fmla="*/ 183284091 h 22"/>
                <a:gd name="T4" fmla="*/ 254118666 w 30"/>
                <a:gd name="T5" fmla="*/ 108305023 h 22"/>
                <a:gd name="T6" fmla="*/ 254118666 w 30"/>
                <a:gd name="T7" fmla="*/ 0 h 22"/>
                <a:gd name="T8" fmla="*/ 0 w 30"/>
                <a:gd name="T9" fmla="*/ 3332306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13"/>
                    <a:pt x="30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2" y="1"/>
                    <a:pt x="0" y="4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3" name="Oval 251"/>
            <p:cNvSpPr>
              <a:spLocks noChangeArrowheads="1"/>
            </p:cNvSpPr>
            <p:nvPr/>
          </p:nvSpPr>
          <p:spPr bwMode="auto">
            <a:xfrm>
              <a:off x="2930525" y="19050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4" name="Oval 252"/>
            <p:cNvSpPr>
              <a:spLocks noChangeArrowheads="1"/>
            </p:cNvSpPr>
            <p:nvPr/>
          </p:nvSpPr>
          <p:spPr bwMode="auto">
            <a:xfrm>
              <a:off x="3200400" y="188912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5" name="Freeform 253"/>
            <p:cNvSpPr>
              <a:spLocks noEditPoints="1"/>
            </p:cNvSpPr>
            <p:nvPr/>
          </p:nvSpPr>
          <p:spPr bwMode="auto">
            <a:xfrm>
              <a:off x="2887663" y="1758950"/>
              <a:ext cx="1588" cy="28575"/>
            </a:xfrm>
            <a:custGeom>
              <a:avLst/>
              <a:gdLst>
                <a:gd name="T0" fmla="*/ 0 w 1"/>
                <a:gd name="T1" fmla="*/ 81653063 h 10"/>
                <a:gd name="T2" fmla="*/ 0 w 1"/>
                <a:gd name="T3" fmla="*/ 81653063 h 10"/>
                <a:gd name="T4" fmla="*/ 0 w 1"/>
                <a:gd name="T5" fmla="*/ 81653063 h 10"/>
                <a:gd name="T6" fmla="*/ 0 w 1"/>
                <a:gd name="T7" fmla="*/ 81653063 h 10"/>
                <a:gd name="T8" fmla="*/ 2521744 w 1"/>
                <a:gd name="T9" fmla="*/ 0 h 10"/>
                <a:gd name="T10" fmla="*/ 2521744 w 1"/>
                <a:gd name="T11" fmla="*/ 0 h 10"/>
                <a:gd name="T12" fmla="*/ 0 w 1"/>
                <a:gd name="T13" fmla="*/ 16330613 h 10"/>
                <a:gd name="T14" fmla="*/ 2521744 w 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6" name="Freeform 254"/>
            <p:cNvSpPr>
              <a:spLocks noEditPoints="1"/>
            </p:cNvSpPr>
            <p:nvPr/>
          </p:nvSpPr>
          <p:spPr bwMode="auto">
            <a:xfrm>
              <a:off x="2887663" y="1658938"/>
              <a:ext cx="554038" cy="263525"/>
            </a:xfrm>
            <a:custGeom>
              <a:avLst/>
              <a:gdLst>
                <a:gd name="T0" fmla="*/ 1590456505 w 193"/>
                <a:gd name="T1" fmla="*/ 607155871 h 92"/>
                <a:gd name="T2" fmla="*/ 1557492679 w 193"/>
                <a:gd name="T3" fmla="*/ 615359519 h 92"/>
                <a:gd name="T4" fmla="*/ 1590456505 w 193"/>
                <a:gd name="T5" fmla="*/ 754841583 h 92"/>
                <a:gd name="T6" fmla="*/ 1590456505 w 193"/>
                <a:gd name="T7" fmla="*/ 754841583 h 92"/>
                <a:gd name="T8" fmla="*/ 1590456505 w 193"/>
                <a:gd name="T9" fmla="*/ 607155871 h 92"/>
                <a:gd name="T10" fmla="*/ 255463190 w 193"/>
                <a:gd name="T11" fmla="*/ 172299520 h 92"/>
                <a:gd name="T12" fmla="*/ 8241674 w 193"/>
                <a:gd name="T13" fmla="*/ 287167776 h 92"/>
                <a:gd name="T14" fmla="*/ 8241674 w 193"/>
                <a:gd name="T15" fmla="*/ 287167776 h 92"/>
                <a:gd name="T16" fmla="*/ 0 w 193"/>
                <a:gd name="T17" fmla="*/ 303577936 h 92"/>
                <a:gd name="T18" fmla="*/ 0 w 193"/>
                <a:gd name="T19" fmla="*/ 369215711 h 92"/>
                <a:gd name="T20" fmla="*/ 0 w 193"/>
                <a:gd name="T21" fmla="*/ 369215711 h 92"/>
                <a:gd name="T22" fmla="*/ 49444303 w 193"/>
                <a:gd name="T23" fmla="*/ 369215711 h 92"/>
                <a:gd name="T24" fmla="*/ 288424145 w 193"/>
                <a:gd name="T25" fmla="*/ 311781583 h 92"/>
                <a:gd name="T26" fmla="*/ 543887335 w 193"/>
                <a:gd name="T27" fmla="*/ 352805551 h 92"/>
                <a:gd name="T28" fmla="*/ 683978570 w 193"/>
                <a:gd name="T29" fmla="*/ 336395391 h 92"/>
                <a:gd name="T30" fmla="*/ 576848290 w 193"/>
                <a:gd name="T31" fmla="*/ 254347455 h 92"/>
                <a:gd name="T32" fmla="*/ 403793229 w 193"/>
                <a:gd name="T33" fmla="*/ 229733648 h 92"/>
                <a:gd name="T34" fmla="*/ 255463190 w 193"/>
                <a:gd name="T35" fmla="*/ 172299520 h 92"/>
                <a:gd name="T36" fmla="*/ 510923509 w 193"/>
                <a:gd name="T37" fmla="*/ 0 h 92"/>
                <a:gd name="T38" fmla="*/ 510923509 w 193"/>
                <a:gd name="T39" fmla="*/ 0 h 92"/>
                <a:gd name="T40" fmla="*/ 568609486 w 193"/>
                <a:gd name="T41" fmla="*/ 82047936 h 92"/>
                <a:gd name="T42" fmla="*/ 1153699450 w 193"/>
                <a:gd name="T43" fmla="*/ 188709680 h 92"/>
                <a:gd name="T44" fmla="*/ 1524531724 w 193"/>
                <a:gd name="T45" fmla="*/ 541518095 h 92"/>
                <a:gd name="T46" fmla="*/ 1582214831 w 193"/>
                <a:gd name="T47" fmla="*/ 541518095 h 92"/>
                <a:gd name="T48" fmla="*/ 1499809573 w 193"/>
                <a:gd name="T49" fmla="*/ 246143808 h 92"/>
                <a:gd name="T50" fmla="*/ 1409159770 w 193"/>
                <a:gd name="T51" fmla="*/ 172299520 h 92"/>
                <a:gd name="T52" fmla="*/ 832311480 w 193"/>
                <a:gd name="T53" fmla="*/ 32820320 h 92"/>
                <a:gd name="T54" fmla="*/ 510923509 w 193"/>
                <a:gd name="T55" fmla="*/ 0 h 9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3" h="92">
                  <a:moveTo>
                    <a:pt x="193" y="74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90" y="80"/>
                    <a:pt x="192" y="86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5"/>
                    <a:pt x="193" y="80"/>
                    <a:pt x="193" y="74"/>
                  </a:cubicBezTo>
                  <a:moveTo>
                    <a:pt x="31" y="21"/>
                  </a:moveTo>
                  <a:cubicBezTo>
                    <a:pt x="19" y="30"/>
                    <a:pt x="9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41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" y="45"/>
                    <a:pt x="6" y="45"/>
                  </a:cubicBezTo>
                  <a:cubicBezTo>
                    <a:pt x="13" y="45"/>
                    <a:pt x="26" y="44"/>
                    <a:pt x="35" y="38"/>
                  </a:cubicBezTo>
                  <a:cubicBezTo>
                    <a:pt x="35" y="38"/>
                    <a:pt x="48" y="43"/>
                    <a:pt x="66" y="43"/>
                  </a:cubicBezTo>
                  <a:cubicBezTo>
                    <a:pt x="71" y="43"/>
                    <a:pt x="77" y="43"/>
                    <a:pt x="83" y="41"/>
                  </a:cubicBezTo>
                  <a:cubicBezTo>
                    <a:pt x="83" y="41"/>
                    <a:pt x="75" y="38"/>
                    <a:pt x="70" y="31"/>
                  </a:cubicBezTo>
                  <a:cubicBezTo>
                    <a:pt x="64" y="31"/>
                    <a:pt x="57" y="30"/>
                    <a:pt x="49" y="28"/>
                  </a:cubicBezTo>
                  <a:cubicBezTo>
                    <a:pt x="37" y="25"/>
                    <a:pt x="31" y="21"/>
                    <a:pt x="31" y="21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3" y="3"/>
                    <a:pt x="66" y="6"/>
                    <a:pt x="69" y="10"/>
                  </a:cubicBezTo>
                  <a:cubicBezTo>
                    <a:pt x="89" y="11"/>
                    <a:pt x="129" y="14"/>
                    <a:pt x="140" y="23"/>
                  </a:cubicBezTo>
                  <a:cubicBezTo>
                    <a:pt x="152" y="31"/>
                    <a:pt x="173" y="42"/>
                    <a:pt x="185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0" y="49"/>
                    <a:pt x="186" y="38"/>
                    <a:pt x="182" y="30"/>
                  </a:cubicBezTo>
                  <a:cubicBezTo>
                    <a:pt x="179" y="27"/>
                    <a:pt x="175" y="24"/>
                    <a:pt x="171" y="21"/>
                  </a:cubicBezTo>
                  <a:cubicBezTo>
                    <a:pt x="147" y="8"/>
                    <a:pt x="118" y="4"/>
                    <a:pt x="101" y="4"/>
                  </a:cubicBezTo>
                  <a:cubicBezTo>
                    <a:pt x="84" y="4"/>
                    <a:pt x="62" y="0"/>
                    <a:pt x="62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7" name="Freeform 255"/>
            <p:cNvSpPr>
              <a:spLocks/>
            </p:cNvSpPr>
            <p:nvPr/>
          </p:nvSpPr>
          <p:spPr bwMode="auto">
            <a:xfrm>
              <a:off x="2605088" y="1311276"/>
              <a:ext cx="1122363" cy="735012"/>
            </a:xfrm>
            <a:custGeom>
              <a:avLst/>
              <a:gdLst>
                <a:gd name="T0" fmla="*/ 2147483646 w 390"/>
                <a:gd name="T1" fmla="*/ 1121108636 h 256"/>
                <a:gd name="T2" fmla="*/ 2147483646 w 390"/>
                <a:gd name="T3" fmla="*/ 2110322813 h 256"/>
                <a:gd name="T4" fmla="*/ 2147483646 w 390"/>
                <a:gd name="T5" fmla="*/ 2110322813 h 256"/>
                <a:gd name="T6" fmla="*/ 2147483646 w 390"/>
                <a:gd name="T7" fmla="*/ 1541524015 h 256"/>
                <a:gd name="T8" fmla="*/ 2147483646 w 390"/>
                <a:gd name="T9" fmla="*/ 1492062875 h 256"/>
                <a:gd name="T10" fmla="*/ 2147483646 w 390"/>
                <a:gd name="T11" fmla="*/ 1071647496 h 256"/>
                <a:gd name="T12" fmla="*/ 2147483646 w 390"/>
                <a:gd name="T13" fmla="*/ 552309837 h 256"/>
                <a:gd name="T14" fmla="*/ 2062229776 w 390"/>
                <a:gd name="T15" fmla="*/ 181355598 h 256"/>
                <a:gd name="T16" fmla="*/ 1217461680 w 390"/>
                <a:gd name="T17" fmla="*/ 230816737 h 256"/>
                <a:gd name="T18" fmla="*/ 621153096 w 390"/>
                <a:gd name="T19" fmla="*/ 57704184 h 256"/>
                <a:gd name="T20" fmla="*/ 621153096 w 390"/>
                <a:gd name="T21" fmla="*/ 1253003094 h 256"/>
                <a:gd name="T22" fmla="*/ 1068383095 w 390"/>
                <a:gd name="T23" fmla="*/ 1170569775 h 256"/>
                <a:gd name="T24" fmla="*/ 1590152387 w 390"/>
                <a:gd name="T25" fmla="*/ 1228273959 h 256"/>
                <a:gd name="T26" fmla="*/ 1325127948 w 390"/>
                <a:gd name="T27" fmla="*/ 997457222 h 256"/>
                <a:gd name="T28" fmla="*/ 2147483646 w 390"/>
                <a:gd name="T29" fmla="*/ 112110863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0" h="256">
                  <a:moveTo>
                    <a:pt x="262" y="136"/>
                  </a:moveTo>
                  <a:cubicBezTo>
                    <a:pt x="262" y="136"/>
                    <a:pt x="304" y="143"/>
                    <a:pt x="287" y="256"/>
                  </a:cubicBezTo>
                  <a:cubicBezTo>
                    <a:pt x="299" y="256"/>
                    <a:pt x="299" y="256"/>
                    <a:pt x="299" y="256"/>
                  </a:cubicBezTo>
                  <a:cubicBezTo>
                    <a:pt x="299" y="256"/>
                    <a:pt x="306" y="198"/>
                    <a:pt x="313" y="187"/>
                  </a:cubicBezTo>
                  <a:cubicBezTo>
                    <a:pt x="319" y="177"/>
                    <a:pt x="358" y="176"/>
                    <a:pt x="366" y="181"/>
                  </a:cubicBezTo>
                  <a:cubicBezTo>
                    <a:pt x="366" y="181"/>
                    <a:pt x="366" y="142"/>
                    <a:pt x="373" y="130"/>
                  </a:cubicBezTo>
                  <a:cubicBezTo>
                    <a:pt x="379" y="117"/>
                    <a:pt x="390" y="81"/>
                    <a:pt x="373" y="67"/>
                  </a:cubicBezTo>
                  <a:cubicBezTo>
                    <a:pt x="355" y="52"/>
                    <a:pt x="283" y="22"/>
                    <a:pt x="249" y="22"/>
                  </a:cubicBezTo>
                  <a:cubicBezTo>
                    <a:pt x="215" y="22"/>
                    <a:pt x="169" y="44"/>
                    <a:pt x="147" y="28"/>
                  </a:cubicBezTo>
                  <a:cubicBezTo>
                    <a:pt x="124" y="13"/>
                    <a:pt x="107" y="0"/>
                    <a:pt x="75" y="7"/>
                  </a:cubicBezTo>
                  <a:cubicBezTo>
                    <a:pt x="43" y="15"/>
                    <a:pt x="0" y="111"/>
                    <a:pt x="75" y="152"/>
                  </a:cubicBezTo>
                  <a:cubicBezTo>
                    <a:pt x="75" y="152"/>
                    <a:pt x="98" y="166"/>
                    <a:pt x="129" y="142"/>
                  </a:cubicBezTo>
                  <a:cubicBezTo>
                    <a:pt x="129" y="142"/>
                    <a:pt x="154" y="158"/>
                    <a:pt x="192" y="149"/>
                  </a:cubicBezTo>
                  <a:cubicBezTo>
                    <a:pt x="192" y="149"/>
                    <a:pt x="162" y="131"/>
                    <a:pt x="160" y="121"/>
                  </a:cubicBezTo>
                  <a:cubicBezTo>
                    <a:pt x="160" y="121"/>
                    <a:pt x="207" y="106"/>
                    <a:pt x="262" y="136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8" name="Freeform 256"/>
            <p:cNvSpPr>
              <a:spLocks noEditPoints="1"/>
            </p:cNvSpPr>
            <p:nvPr/>
          </p:nvSpPr>
          <p:spPr bwMode="auto">
            <a:xfrm>
              <a:off x="2849563" y="1770063"/>
              <a:ext cx="207963" cy="304800"/>
            </a:xfrm>
            <a:custGeom>
              <a:avLst/>
              <a:gdLst>
                <a:gd name="T0" fmla="*/ 300339009 w 72"/>
                <a:gd name="T1" fmla="*/ 876443774 h 106"/>
                <a:gd name="T2" fmla="*/ 0 w 72"/>
                <a:gd name="T3" fmla="*/ 438221887 h 106"/>
                <a:gd name="T4" fmla="*/ 300339009 w 72"/>
                <a:gd name="T5" fmla="*/ 0 h 106"/>
                <a:gd name="T6" fmla="*/ 600675130 w 72"/>
                <a:gd name="T7" fmla="*/ 438221887 h 106"/>
                <a:gd name="T8" fmla="*/ 300339009 w 72"/>
                <a:gd name="T9" fmla="*/ 876443774 h 106"/>
                <a:gd name="T10" fmla="*/ 300339009 w 72"/>
                <a:gd name="T11" fmla="*/ 41340657 h 106"/>
                <a:gd name="T12" fmla="*/ 41713912 w 72"/>
                <a:gd name="T13" fmla="*/ 438221887 h 106"/>
                <a:gd name="T14" fmla="*/ 300339009 w 72"/>
                <a:gd name="T15" fmla="*/ 826833260 h 106"/>
                <a:gd name="T16" fmla="*/ 558961218 w 72"/>
                <a:gd name="T17" fmla="*/ 438221887 h 106"/>
                <a:gd name="T18" fmla="*/ 300339009 w 72"/>
                <a:gd name="T19" fmla="*/ 41340657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106">
                  <a:moveTo>
                    <a:pt x="36" y="106"/>
                  </a:moveTo>
                  <a:cubicBezTo>
                    <a:pt x="16" y="106"/>
                    <a:pt x="0" y="82"/>
                    <a:pt x="0" y="53"/>
                  </a:cubicBezTo>
                  <a:cubicBezTo>
                    <a:pt x="0" y="24"/>
                    <a:pt x="16" y="0"/>
                    <a:pt x="36" y="0"/>
                  </a:cubicBezTo>
                  <a:cubicBezTo>
                    <a:pt x="56" y="0"/>
                    <a:pt x="72" y="24"/>
                    <a:pt x="72" y="53"/>
                  </a:cubicBezTo>
                  <a:cubicBezTo>
                    <a:pt x="72" y="82"/>
                    <a:pt x="56" y="106"/>
                    <a:pt x="36" y="106"/>
                  </a:cubicBezTo>
                  <a:close/>
                  <a:moveTo>
                    <a:pt x="36" y="5"/>
                  </a:moveTo>
                  <a:cubicBezTo>
                    <a:pt x="19" y="5"/>
                    <a:pt x="5" y="26"/>
                    <a:pt x="5" y="53"/>
                  </a:cubicBezTo>
                  <a:cubicBezTo>
                    <a:pt x="5" y="79"/>
                    <a:pt x="19" y="100"/>
                    <a:pt x="36" y="100"/>
                  </a:cubicBezTo>
                  <a:cubicBezTo>
                    <a:pt x="53" y="100"/>
                    <a:pt x="67" y="79"/>
                    <a:pt x="67" y="53"/>
                  </a:cubicBezTo>
                  <a:cubicBezTo>
                    <a:pt x="67" y="26"/>
                    <a:pt x="53" y="5"/>
                    <a:pt x="36" y="5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9" name="Freeform 257"/>
            <p:cNvSpPr>
              <a:spLocks/>
            </p:cNvSpPr>
            <p:nvPr/>
          </p:nvSpPr>
          <p:spPr bwMode="auto">
            <a:xfrm>
              <a:off x="2979738" y="1922463"/>
              <a:ext cx="120650" cy="287337"/>
            </a:xfrm>
            <a:custGeom>
              <a:avLst/>
              <a:gdLst>
                <a:gd name="T0" fmla="*/ 222803206 w 42"/>
                <a:gd name="T1" fmla="*/ 0 h 100"/>
                <a:gd name="T2" fmla="*/ 90771889 w 42"/>
                <a:gd name="T3" fmla="*/ 280713882 h 100"/>
                <a:gd name="T4" fmla="*/ 206297137 w 42"/>
                <a:gd name="T5" fmla="*/ 470606285 h 100"/>
                <a:gd name="T6" fmla="*/ 123778282 w 42"/>
                <a:gd name="T7" fmla="*/ 809112258 h 100"/>
                <a:gd name="T8" fmla="*/ 198046975 w 42"/>
                <a:gd name="T9" fmla="*/ 825625516 h 100"/>
                <a:gd name="T10" fmla="*/ 239306402 w 42"/>
                <a:gd name="T11" fmla="*/ 478861477 h 100"/>
                <a:gd name="T12" fmla="*/ 346581488 w 42"/>
                <a:gd name="T13" fmla="*/ 478861477 h 100"/>
                <a:gd name="T14" fmla="*/ 148534513 w 42"/>
                <a:gd name="T15" fmla="*/ 313737524 h 100"/>
                <a:gd name="T16" fmla="*/ 222803206 w 42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0">
                  <a:moveTo>
                    <a:pt x="27" y="0"/>
                  </a:moveTo>
                  <a:cubicBezTo>
                    <a:pt x="27" y="0"/>
                    <a:pt x="22" y="26"/>
                    <a:pt x="11" y="34"/>
                  </a:cubicBezTo>
                  <a:cubicBezTo>
                    <a:pt x="0" y="42"/>
                    <a:pt x="12" y="54"/>
                    <a:pt x="25" y="57"/>
                  </a:cubicBezTo>
                  <a:cubicBezTo>
                    <a:pt x="25" y="57"/>
                    <a:pt x="29" y="86"/>
                    <a:pt x="15" y="98"/>
                  </a:cubicBezTo>
                  <a:cubicBezTo>
                    <a:pt x="15" y="98"/>
                    <a:pt x="18" y="98"/>
                    <a:pt x="24" y="100"/>
                  </a:cubicBezTo>
                  <a:cubicBezTo>
                    <a:pt x="24" y="100"/>
                    <a:pt x="39" y="97"/>
                    <a:pt x="29" y="58"/>
                  </a:cubicBezTo>
                  <a:cubicBezTo>
                    <a:pt x="29" y="58"/>
                    <a:pt x="36" y="61"/>
                    <a:pt x="42" y="58"/>
                  </a:cubicBezTo>
                  <a:cubicBezTo>
                    <a:pt x="42" y="58"/>
                    <a:pt x="11" y="49"/>
                    <a:pt x="18" y="38"/>
                  </a:cubicBezTo>
                  <a:cubicBezTo>
                    <a:pt x="25" y="27"/>
                    <a:pt x="28" y="20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0" name="Freeform 258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1" name="Freeform 259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2" name="Freeform 260"/>
            <p:cNvSpPr>
              <a:spLocks/>
            </p:cNvSpPr>
            <p:nvPr/>
          </p:nvSpPr>
          <p:spPr bwMode="auto">
            <a:xfrm>
              <a:off x="2857500" y="1905000"/>
              <a:ext cx="44450" cy="17462"/>
            </a:xfrm>
            <a:custGeom>
              <a:avLst/>
              <a:gdLst>
                <a:gd name="T0" fmla="*/ 0 w 28"/>
                <a:gd name="T1" fmla="*/ 0 h 11"/>
                <a:gd name="T2" fmla="*/ 70564375 w 28"/>
                <a:gd name="T3" fmla="*/ 0 h 11"/>
                <a:gd name="T4" fmla="*/ 60483750 w 28"/>
                <a:gd name="T5" fmla="*/ 27720131 h 11"/>
                <a:gd name="T6" fmla="*/ 0 w 28"/>
                <a:gd name="T7" fmla="*/ 27720131 h 11"/>
                <a:gd name="T8" fmla="*/ 0 w 28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lnTo>
                    <a:pt x="28" y="0"/>
                  </a:lnTo>
                  <a:lnTo>
                    <a:pt x="2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3" name="Freeform 261"/>
            <p:cNvSpPr>
              <a:spLocks/>
            </p:cNvSpPr>
            <p:nvPr/>
          </p:nvSpPr>
          <p:spPr bwMode="auto">
            <a:xfrm>
              <a:off x="2700338" y="1557338"/>
              <a:ext cx="19050" cy="80962"/>
            </a:xfrm>
            <a:custGeom>
              <a:avLst/>
              <a:gdLst>
                <a:gd name="T0" fmla="*/ 7405007 w 7"/>
                <a:gd name="T1" fmla="*/ 0 h 28"/>
                <a:gd name="T2" fmla="*/ 51843214 w 7"/>
                <a:gd name="T3" fmla="*/ 234101623 h 28"/>
                <a:gd name="T4" fmla="*/ 7405007 w 7"/>
                <a:gd name="T5" fmla="*/ 0 h 28"/>
                <a:gd name="T6" fmla="*/ 7405007 w 7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28">
                  <a:moveTo>
                    <a:pt x="1" y="0"/>
                  </a:moveTo>
                  <a:cubicBezTo>
                    <a:pt x="0" y="11"/>
                    <a:pt x="3" y="20"/>
                    <a:pt x="7" y="28"/>
                  </a:cubicBezTo>
                  <a:cubicBezTo>
                    <a:pt x="3" y="19"/>
                    <a:pt x="1" y="9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4" name="Freeform 262"/>
            <p:cNvSpPr>
              <a:spLocks/>
            </p:cNvSpPr>
            <p:nvPr/>
          </p:nvSpPr>
          <p:spPr bwMode="auto">
            <a:xfrm>
              <a:off x="3087688" y="1739900"/>
              <a:ext cx="69850" cy="7937"/>
            </a:xfrm>
            <a:custGeom>
              <a:avLst/>
              <a:gdLst>
                <a:gd name="T0" fmla="*/ 203292604 w 24"/>
                <a:gd name="T1" fmla="*/ 0 h 3"/>
                <a:gd name="T2" fmla="*/ 8469313 w 24"/>
                <a:gd name="T3" fmla="*/ 20998656 h 3"/>
                <a:gd name="T4" fmla="*/ 0 w 24"/>
                <a:gd name="T5" fmla="*/ 20998656 h 3"/>
                <a:gd name="T6" fmla="*/ 0 w 24"/>
                <a:gd name="T7" fmla="*/ 20998656 h 3"/>
                <a:gd name="T8" fmla="*/ 16941535 w 24"/>
                <a:gd name="T9" fmla="*/ 20998656 h 3"/>
                <a:gd name="T10" fmla="*/ 203292604 w 2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">
                  <a:moveTo>
                    <a:pt x="24" y="0"/>
                  </a:moveTo>
                  <a:cubicBezTo>
                    <a:pt x="16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15" y="3"/>
                    <a:pt x="24" y="0"/>
                    <a:pt x="2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5" name="Freeform 263"/>
            <p:cNvSpPr>
              <a:spLocks/>
            </p:cNvSpPr>
            <p:nvPr/>
          </p:nvSpPr>
          <p:spPr bwMode="auto">
            <a:xfrm>
              <a:off x="3027363" y="1739900"/>
              <a:ext cx="60325" cy="7937"/>
            </a:xfrm>
            <a:custGeom>
              <a:avLst/>
              <a:gdLst>
                <a:gd name="T0" fmla="*/ 0 w 21"/>
                <a:gd name="T1" fmla="*/ 0 h 3"/>
                <a:gd name="T2" fmla="*/ 173290744 w 21"/>
                <a:gd name="T3" fmla="*/ 20998656 h 3"/>
                <a:gd name="T4" fmla="*/ 173290744 w 21"/>
                <a:gd name="T5" fmla="*/ 20998656 h 3"/>
                <a:gd name="T6" fmla="*/ 0 w 21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cubicBezTo>
                    <a:pt x="8" y="2"/>
                    <a:pt x="15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3"/>
                    <a:pt x="6" y="1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6" name="Freeform 264"/>
            <p:cNvSpPr>
              <a:spLocks/>
            </p:cNvSpPr>
            <p:nvPr/>
          </p:nvSpPr>
          <p:spPr bwMode="auto">
            <a:xfrm>
              <a:off x="2841625" y="1754188"/>
              <a:ext cx="47625" cy="7937"/>
            </a:xfrm>
            <a:custGeom>
              <a:avLst/>
              <a:gdLst>
                <a:gd name="T0" fmla="*/ 0 w 17"/>
                <a:gd name="T1" fmla="*/ 0 h 3"/>
                <a:gd name="T2" fmla="*/ 70633478 w 17"/>
                <a:gd name="T3" fmla="*/ 20998656 h 3"/>
                <a:gd name="T4" fmla="*/ 133420037 w 17"/>
                <a:gd name="T5" fmla="*/ 13998222 h 3"/>
                <a:gd name="T6" fmla="*/ 133420037 w 17"/>
                <a:gd name="T7" fmla="*/ 13998222 h 3"/>
                <a:gd name="T8" fmla="*/ 86330118 w 17"/>
                <a:gd name="T9" fmla="*/ 13998222 h 3"/>
                <a:gd name="T10" fmla="*/ 0 w 1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">
                  <a:moveTo>
                    <a:pt x="0" y="0"/>
                  </a:moveTo>
                  <a:cubicBezTo>
                    <a:pt x="3" y="2"/>
                    <a:pt x="6" y="3"/>
                    <a:pt x="9" y="3"/>
                  </a:cubicBezTo>
                  <a:cubicBezTo>
                    <a:pt x="12" y="3"/>
                    <a:pt x="14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7" name="Oval 265"/>
            <p:cNvSpPr>
              <a:spLocks noChangeArrowheads="1"/>
            </p:cNvSpPr>
            <p:nvPr/>
          </p:nvSpPr>
          <p:spPr bwMode="auto">
            <a:xfrm>
              <a:off x="2889250" y="1758950"/>
              <a:ext cx="1588" cy="1587"/>
            </a:xfrm>
            <a:prstGeom prst="ellipse">
              <a:avLst/>
            </a:prstGeom>
            <a:solidFill>
              <a:srgbClr val="987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18" name="Freeform 266"/>
            <p:cNvSpPr>
              <a:spLocks/>
            </p:cNvSpPr>
            <p:nvPr/>
          </p:nvSpPr>
          <p:spPr bwMode="auto">
            <a:xfrm>
              <a:off x="2889250" y="175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9" name="Freeform 267"/>
            <p:cNvSpPr>
              <a:spLocks/>
            </p:cNvSpPr>
            <p:nvPr/>
          </p:nvSpPr>
          <p:spPr bwMode="auto">
            <a:xfrm>
              <a:off x="2703513" y="1325563"/>
              <a:ext cx="454025" cy="433387"/>
            </a:xfrm>
            <a:custGeom>
              <a:avLst/>
              <a:gdLst>
                <a:gd name="T0" fmla="*/ 421128303 w 158"/>
                <a:gd name="T1" fmla="*/ 0 h 151"/>
                <a:gd name="T2" fmla="*/ 239466578 w 158"/>
                <a:gd name="T3" fmla="*/ 626054788 h 151"/>
                <a:gd name="T4" fmla="*/ 198179039 w 158"/>
                <a:gd name="T5" fmla="*/ 238888081 h 151"/>
                <a:gd name="T6" fmla="*/ 148632842 w 158"/>
                <a:gd name="T7" fmla="*/ 807279436 h 151"/>
                <a:gd name="T8" fmla="*/ 74316421 w 158"/>
                <a:gd name="T9" fmla="*/ 411878376 h 151"/>
                <a:gd name="T10" fmla="*/ 74316421 w 158"/>
                <a:gd name="T11" fmla="*/ 848468422 h 151"/>
                <a:gd name="T12" fmla="*/ 0 w 158"/>
                <a:gd name="T13" fmla="*/ 667240903 h 151"/>
                <a:gd name="T14" fmla="*/ 49543323 w 158"/>
                <a:gd name="T15" fmla="*/ 897891761 h 151"/>
                <a:gd name="T16" fmla="*/ 396358078 w 158"/>
                <a:gd name="T17" fmla="*/ 1227395036 h 151"/>
                <a:gd name="T18" fmla="*/ 396358078 w 158"/>
                <a:gd name="T19" fmla="*/ 1227395036 h 151"/>
                <a:gd name="T20" fmla="*/ 487188940 w 158"/>
                <a:gd name="T21" fmla="*/ 1243869482 h 151"/>
                <a:gd name="T22" fmla="*/ 536732263 w 158"/>
                <a:gd name="T23" fmla="*/ 1243869482 h 151"/>
                <a:gd name="T24" fmla="*/ 536732263 w 158"/>
                <a:gd name="T25" fmla="*/ 1243869482 h 151"/>
                <a:gd name="T26" fmla="*/ 536732263 w 158"/>
                <a:gd name="T27" fmla="*/ 1243869482 h 151"/>
                <a:gd name="T28" fmla="*/ 784457498 w 158"/>
                <a:gd name="T29" fmla="*/ 1128542618 h 151"/>
                <a:gd name="T30" fmla="*/ 933090341 w 158"/>
                <a:gd name="T31" fmla="*/ 1186206050 h 151"/>
                <a:gd name="T32" fmla="*/ 1106496281 w 158"/>
                <a:gd name="T33" fmla="*/ 1210920589 h 151"/>
                <a:gd name="T34" fmla="*/ 1114754939 w 158"/>
                <a:gd name="T35" fmla="*/ 1210920589 h 151"/>
                <a:gd name="T36" fmla="*/ 1304675320 w 158"/>
                <a:gd name="T37" fmla="*/ 1186206050 h 151"/>
                <a:gd name="T38" fmla="*/ 1304675320 w 158"/>
                <a:gd name="T39" fmla="*/ 1186206050 h 151"/>
                <a:gd name="T40" fmla="*/ 1304675320 w 158"/>
                <a:gd name="T41" fmla="*/ 1186206050 h 151"/>
                <a:gd name="T42" fmla="*/ 718396861 w 158"/>
                <a:gd name="T43" fmla="*/ 897891761 h 151"/>
                <a:gd name="T44" fmla="*/ 586278459 w 158"/>
                <a:gd name="T45" fmla="*/ 947317969 h 151"/>
                <a:gd name="T46" fmla="*/ 338556098 w 158"/>
                <a:gd name="T47" fmla="*/ 774330544 h 151"/>
                <a:gd name="T48" fmla="*/ 421128303 w 158"/>
                <a:gd name="T49" fmla="*/ 0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8" h="151">
                  <a:moveTo>
                    <a:pt x="51" y="0"/>
                  </a:moveTo>
                  <a:cubicBezTo>
                    <a:pt x="24" y="25"/>
                    <a:pt x="29" y="76"/>
                    <a:pt x="29" y="76"/>
                  </a:cubicBezTo>
                  <a:cubicBezTo>
                    <a:pt x="22" y="67"/>
                    <a:pt x="24" y="29"/>
                    <a:pt x="24" y="29"/>
                  </a:cubicBezTo>
                  <a:cubicBezTo>
                    <a:pt x="18" y="50"/>
                    <a:pt x="18" y="98"/>
                    <a:pt x="18" y="98"/>
                  </a:cubicBezTo>
                  <a:cubicBezTo>
                    <a:pt x="12" y="87"/>
                    <a:pt x="9" y="50"/>
                    <a:pt x="9" y="50"/>
                  </a:cubicBezTo>
                  <a:cubicBezTo>
                    <a:pt x="1" y="65"/>
                    <a:pt x="9" y="103"/>
                    <a:pt x="9" y="103"/>
                  </a:cubicBezTo>
                  <a:cubicBezTo>
                    <a:pt x="2" y="100"/>
                    <a:pt x="0" y="83"/>
                    <a:pt x="0" y="81"/>
                  </a:cubicBezTo>
                  <a:cubicBezTo>
                    <a:pt x="0" y="90"/>
                    <a:pt x="2" y="100"/>
                    <a:pt x="6" y="109"/>
                  </a:cubicBezTo>
                  <a:cubicBezTo>
                    <a:pt x="16" y="131"/>
                    <a:pt x="36" y="143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51" y="150"/>
                    <a:pt x="55" y="151"/>
                    <a:pt x="59" y="151"/>
                  </a:cubicBezTo>
                  <a:cubicBezTo>
                    <a:pt x="61" y="151"/>
                    <a:pt x="63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79" y="148"/>
                    <a:pt x="95" y="137"/>
                    <a:pt x="95" y="137"/>
                  </a:cubicBezTo>
                  <a:cubicBezTo>
                    <a:pt x="101" y="140"/>
                    <a:pt x="107" y="143"/>
                    <a:pt x="113" y="144"/>
                  </a:cubicBezTo>
                  <a:cubicBezTo>
                    <a:pt x="119" y="145"/>
                    <a:pt x="126" y="147"/>
                    <a:pt x="134" y="147"/>
                  </a:cubicBezTo>
                  <a:cubicBezTo>
                    <a:pt x="134" y="147"/>
                    <a:pt x="135" y="147"/>
                    <a:pt x="135" y="147"/>
                  </a:cubicBezTo>
                  <a:cubicBezTo>
                    <a:pt x="142" y="147"/>
                    <a:pt x="150" y="146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11" y="138"/>
                    <a:pt x="87" y="109"/>
                    <a:pt x="87" y="109"/>
                  </a:cubicBezTo>
                  <a:cubicBezTo>
                    <a:pt x="82" y="113"/>
                    <a:pt x="77" y="115"/>
                    <a:pt x="71" y="115"/>
                  </a:cubicBezTo>
                  <a:cubicBezTo>
                    <a:pt x="63" y="115"/>
                    <a:pt x="54" y="110"/>
                    <a:pt x="41" y="94"/>
                  </a:cubicBezTo>
                  <a:cubicBezTo>
                    <a:pt x="18" y="67"/>
                    <a:pt x="51" y="0"/>
                    <a:pt x="5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0" name="Freeform 268"/>
            <p:cNvSpPr>
              <a:spLocks/>
            </p:cNvSpPr>
            <p:nvPr/>
          </p:nvSpPr>
          <p:spPr bwMode="auto">
            <a:xfrm>
              <a:off x="3065463" y="1647825"/>
              <a:ext cx="344488" cy="96837"/>
            </a:xfrm>
            <a:custGeom>
              <a:avLst/>
              <a:gdLst>
                <a:gd name="T0" fmla="*/ 247233296 w 120"/>
                <a:gd name="T1" fmla="*/ 0 h 34"/>
                <a:gd name="T2" fmla="*/ 0 w 120"/>
                <a:gd name="T3" fmla="*/ 32448939 h 34"/>
                <a:gd name="T4" fmla="*/ 321404433 w 120"/>
                <a:gd name="T5" fmla="*/ 64895031 h 34"/>
                <a:gd name="T6" fmla="*/ 898281167 w 120"/>
                <a:gd name="T7" fmla="*/ 202799463 h 34"/>
                <a:gd name="T8" fmla="*/ 988933185 w 120"/>
                <a:gd name="T9" fmla="*/ 275806017 h 34"/>
                <a:gd name="T10" fmla="*/ 840593781 w 120"/>
                <a:gd name="T11" fmla="*/ 154127478 h 34"/>
                <a:gd name="T12" fmla="*/ 247233296 w 120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34">
                  <a:moveTo>
                    <a:pt x="30" y="0"/>
                  </a:moveTo>
                  <a:cubicBezTo>
                    <a:pt x="12" y="0"/>
                    <a:pt x="0" y="4"/>
                    <a:pt x="0" y="4"/>
                  </a:cubicBezTo>
                  <a:cubicBezTo>
                    <a:pt x="0" y="4"/>
                    <a:pt x="22" y="8"/>
                    <a:pt x="39" y="8"/>
                  </a:cubicBezTo>
                  <a:cubicBezTo>
                    <a:pt x="56" y="8"/>
                    <a:pt x="85" y="12"/>
                    <a:pt x="109" y="25"/>
                  </a:cubicBezTo>
                  <a:cubicBezTo>
                    <a:pt x="113" y="28"/>
                    <a:pt x="117" y="31"/>
                    <a:pt x="120" y="34"/>
                  </a:cubicBezTo>
                  <a:cubicBezTo>
                    <a:pt x="112" y="21"/>
                    <a:pt x="102" y="19"/>
                    <a:pt x="102" y="19"/>
                  </a:cubicBezTo>
                  <a:cubicBezTo>
                    <a:pt x="74" y="4"/>
                    <a:pt x="49" y="0"/>
                    <a:pt x="3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1" name="Freeform 269"/>
            <p:cNvSpPr>
              <a:spLocks/>
            </p:cNvSpPr>
            <p:nvPr/>
          </p:nvSpPr>
          <p:spPr bwMode="auto">
            <a:xfrm>
              <a:off x="3652838" y="1828800"/>
              <a:ext cx="4763" cy="1587"/>
            </a:xfrm>
            <a:custGeom>
              <a:avLst/>
              <a:gdLst>
                <a:gd name="T0" fmla="*/ 0 w 2"/>
                <a:gd name="T1" fmla="*/ 0 h 1"/>
                <a:gd name="T2" fmla="*/ 11343085 w 2"/>
                <a:gd name="T3" fmla="*/ 2518569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2" name="Freeform 270"/>
            <p:cNvSpPr>
              <a:spLocks noEditPoints="1"/>
            </p:cNvSpPr>
            <p:nvPr/>
          </p:nvSpPr>
          <p:spPr bwMode="auto">
            <a:xfrm>
              <a:off x="3505200" y="1822450"/>
              <a:ext cx="152400" cy="25400"/>
            </a:xfrm>
            <a:custGeom>
              <a:avLst/>
              <a:gdLst>
                <a:gd name="T0" fmla="*/ 107488008 w 53"/>
                <a:gd name="T1" fmla="*/ 23895756 h 9"/>
                <a:gd name="T2" fmla="*/ 0 w 53"/>
                <a:gd name="T3" fmla="*/ 71684444 h 9"/>
                <a:gd name="T4" fmla="*/ 107488008 w 53"/>
                <a:gd name="T5" fmla="*/ 23895756 h 9"/>
                <a:gd name="T6" fmla="*/ 281123366 w 53"/>
                <a:gd name="T7" fmla="*/ 0 h 9"/>
                <a:gd name="T8" fmla="*/ 231512853 w 53"/>
                <a:gd name="T9" fmla="*/ 7964311 h 9"/>
                <a:gd name="T10" fmla="*/ 248049691 w 53"/>
                <a:gd name="T11" fmla="*/ 7964311 h 9"/>
                <a:gd name="T12" fmla="*/ 438221887 w 53"/>
                <a:gd name="T13" fmla="*/ 23895756 h 9"/>
                <a:gd name="T14" fmla="*/ 438221887 w 53"/>
                <a:gd name="T15" fmla="*/ 23895756 h 9"/>
                <a:gd name="T16" fmla="*/ 421685049 w 53"/>
                <a:gd name="T17" fmla="*/ 15928622 h 9"/>
                <a:gd name="T18" fmla="*/ 281123366 w 5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9">
                  <a:moveTo>
                    <a:pt x="13" y="3"/>
                  </a:moveTo>
                  <a:cubicBezTo>
                    <a:pt x="7" y="4"/>
                    <a:pt x="2" y="6"/>
                    <a:pt x="0" y="9"/>
                  </a:cubicBezTo>
                  <a:cubicBezTo>
                    <a:pt x="4" y="6"/>
                    <a:pt x="8" y="4"/>
                    <a:pt x="13" y="3"/>
                  </a:cubicBezTo>
                  <a:moveTo>
                    <a:pt x="34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42" y="1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1" y="2"/>
                  </a:cubicBezTo>
                  <a:cubicBezTo>
                    <a:pt x="47" y="1"/>
                    <a:pt x="41" y="0"/>
                    <a:pt x="3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3" name="Freeform 271"/>
            <p:cNvSpPr>
              <a:spLocks/>
            </p:cNvSpPr>
            <p:nvPr/>
          </p:nvSpPr>
          <p:spPr bwMode="auto">
            <a:xfrm>
              <a:off x="2995613" y="1557338"/>
              <a:ext cx="668338" cy="290512"/>
            </a:xfrm>
            <a:custGeom>
              <a:avLst/>
              <a:gdLst>
                <a:gd name="T0" fmla="*/ 8299490 w 232"/>
                <a:gd name="T1" fmla="*/ 0 h 101"/>
                <a:gd name="T2" fmla="*/ 199170486 w 232"/>
                <a:gd name="T3" fmla="*/ 289568555 h 101"/>
                <a:gd name="T4" fmla="*/ 199170486 w 232"/>
                <a:gd name="T5" fmla="*/ 289568555 h 101"/>
                <a:gd name="T6" fmla="*/ 448135033 w 232"/>
                <a:gd name="T7" fmla="*/ 256476074 h 101"/>
                <a:gd name="T8" fmla="*/ 1045652251 w 232"/>
                <a:gd name="T9" fmla="*/ 413671830 h 101"/>
                <a:gd name="T10" fmla="*/ 1195028675 w 232"/>
                <a:gd name="T11" fmla="*/ 537772228 h 101"/>
                <a:gd name="T12" fmla="*/ 1278017817 w 232"/>
                <a:gd name="T13" fmla="*/ 835616061 h 101"/>
                <a:gd name="T14" fmla="*/ 1468891693 w 232"/>
                <a:gd name="T15" fmla="*/ 835616061 h 101"/>
                <a:gd name="T16" fmla="*/ 1468891693 w 232"/>
                <a:gd name="T17" fmla="*/ 835616061 h 101"/>
                <a:gd name="T18" fmla="*/ 1576776427 w 232"/>
                <a:gd name="T19" fmla="*/ 785975901 h 101"/>
                <a:gd name="T20" fmla="*/ 1701257260 w 232"/>
                <a:gd name="T21" fmla="*/ 769428223 h 101"/>
                <a:gd name="T22" fmla="*/ 1751051322 w 232"/>
                <a:gd name="T23" fmla="*/ 761155822 h 101"/>
                <a:gd name="T24" fmla="*/ 1892131136 w 232"/>
                <a:gd name="T25" fmla="*/ 777703500 h 101"/>
                <a:gd name="T26" fmla="*/ 1908727236 w 232"/>
                <a:gd name="T27" fmla="*/ 785975901 h 101"/>
                <a:gd name="T28" fmla="*/ 1908727236 w 232"/>
                <a:gd name="T29" fmla="*/ 785975901 h 101"/>
                <a:gd name="T30" fmla="*/ 1908727236 w 232"/>
                <a:gd name="T31" fmla="*/ 785975901 h 101"/>
                <a:gd name="T32" fmla="*/ 1925326217 w 232"/>
                <a:gd name="T33" fmla="*/ 455039588 h 101"/>
                <a:gd name="T34" fmla="*/ 1609971507 w 232"/>
                <a:gd name="T35" fmla="*/ 512952149 h 101"/>
                <a:gd name="T36" fmla="*/ 1294616798 w 232"/>
                <a:gd name="T37" fmla="*/ 405396552 h 101"/>
                <a:gd name="T38" fmla="*/ 298758609 w 232"/>
                <a:gd name="T39" fmla="*/ 182015835 h 101"/>
                <a:gd name="T40" fmla="*/ 8299490 w 232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2" h="101">
                  <a:moveTo>
                    <a:pt x="1" y="0"/>
                  </a:moveTo>
                  <a:cubicBezTo>
                    <a:pt x="0" y="14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36" y="31"/>
                    <a:pt x="54" y="31"/>
                  </a:cubicBezTo>
                  <a:cubicBezTo>
                    <a:pt x="73" y="31"/>
                    <a:pt x="98" y="35"/>
                    <a:pt x="126" y="50"/>
                  </a:cubicBezTo>
                  <a:cubicBezTo>
                    <a:pt x="126" y="50"/>
                    <a:pt x="136" y="52"/>
                    <a:pt x="144" y="65"/>
                  </a:cubicBezTo>
                  <a:cubicBezTo>
                    <a:pt x="155" y="79"/>
                    <a:pt x="154" y="97"/>
                    <a:pt x="154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9" y="98"/>
                    <a:pt x="184" y="96"/>
                    <a:pt x="190" y="95"/>
                  </a:cubicBezTo>
                  <a:cubicBezTo>
                    <a:pt x="195" y="93"/>
                    <a:pt x="200" y="93"/>
                    <a:pt x="205" y="93"/>
                  </a:cubicBezTo>
                  <a:cubicBezTo>
                    <a:pt x="207" y="92"/>
                    <a:pt x="209" y="92"/>
                    <a:pt x="211" y="92"/>
                  </a:cubicBezTo>
                  <a:cubicBezTo>
                    <a:pt x="218" y="92"/>
                    <a:pt x="224" y="93"/>
                    <a:pt x="228" y="94"/>
                  </a:cubicBezTo>
                  <a:cubicBezTo>
                    <a:pt x="229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85"/>
                    <a:pt x="232" y="55"/>
                    <a:pt x="232" y="55"/>
                  </a:cubicBezTo>
                  <a:cubicBezTo>
                    <a:pt x="225" y="58"/>
                    <a:pt x="210" y="62"/>
                    <a:pt x="194" y="62"/>
                  </a:cubicBezTo>
                  <a:cubicBezTo>
                    <a:pt x="180" y="62"/>
                    <a:pt x="165" y="59"/>
                    <a:pt x="156" y="49"/>
                  </a:cubicBezTo>
                  <a:cubicBezTo>
                    <a:pt x="136" y="28"/>
                    <a:pt x="48" y="22"/>
                    <a:pt x="36" y="22"/>
                  </a:cubicBezTo>
                  <a:cubicBezTo>
                    <a:pt x="24" y="22"/>
                    <a:pt x="1" y="0"/>
                    <a:pt x="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4" name="Freeform 272"/>
            <p:cNvSpPr>
              <a:spLocks/>
            </p:cNvSpPr>
            <p:nvPr/>
          </p:nvSpPr>
          <p:spPr bwMode="auto">
            <a:xfrm>
              <a:off x="3440113" y="1847850"/>
              <a:ext cx="65088" cy="3175"/>
            </a:xfrm>
            <a:custGeom>
              <a:avLst/>
              <a:gdLst>
                <a:gd name="T0" fmla="*/ 184193380 w 23"/>
                <a:gd name="T1" fmla="*/ 0 h 1"/>
                <a:gd name="T2" fmla="*/ 0 w 23"/>
                <a:gd name="T3" fmla="*/ 0 h 1"/>
                <a:gd name="T4" fmla="*/ 0 w 23"/>
                <a:gd name="T5" fmla="*/ 10080625 h 1"/>
                <a:gd name="T6" fmla="*/ 184193380 w 2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282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5" name="Freeform 273"/>
            <p:cNvSpPr>
              <a:spLocks noEditPoints="1"/>
            </p:cNvSpPr>
            <p:nvPr/>
          </p:nvSpPr>
          <p:spPr bwMode="auto">
            <a:xfrm>
              <a:off x="3019425" y="1385888"/>
              <a:ext cx="173038" cy="22225"/>
            </a:xfrm>
            <a:custGeom>
              <a:avLst/>
              <a:gdLst>
                <a:gd name="T0" fmla="*/ 499035824 w 60"/>
                <a:gd name="T1" fmla="*/ 23152894 h 8"/>
                <a:gd name="T2" fmla="*/ 499035824 w 60"/>
                <a:gd name="T3" fmla="*/ 23152894 h 8"/>
                <a:gd name="T4" fmla="*/ 499035824 w 60"/>
                <a:gd name="T5" fmla="*/ 23152894 h 8"/>
                <a:gd name="T6" fmla="*/ 499035824 w 60"/>
                <a:gd name="T7" fmla="*/ 23152894 h 8"/>
                <a:gd name="T8" fmla="*/ 0 w 60"/>
                <a:gd name="T9" fmla="*/ 0 h 8"/>
                <a:gd name="T10" fmla="*/ 0 w 60"/>
                <a:gd name="T11" fmla="*/ 7717631 h 8"/>
                <a:gd name="T12" fmla="*/ 24952080 w 60"/>
                <a:gd name="T13" fmla="*/ 15435263 h 8"/>
                <a:gd name="T14" fmla="*/ 166344313 w 60"/>
                <a:gd name="T15" fmla="*/ 61743828 h 8"/>
                <a:gd name="T16" fmla="*/ 0 w 60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8">
                  <a:moveTo>
                    <a:pt x="60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7" y="6"/>
                    <a:pt x="13" y="7"/>
                    <a:pt x="20" y="8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6" name="Freeform 274"/>
            <p:cNvSpPr>
              <a:spLocks/>
            </p:cNvSpPr>
            <p:nvPr/>
          </p:nvSpPr>
          <p:spPr bwMode="auto">
            <a:xfrm>
              <a:off x="3019425" y="1389063"/>
              <a:ext cx="558800" cy="79375"/>
            </a:xfrm>
            <a:custGeom>
              <a:avLst/>
              <a:gdLst>
                <a:gd name="T0" fmla="*/ 0 w 194"/>
                <a:gd name="T1" fmla="*/ 0 h 28"/>
                <a:gd name="T2" fmla="*/ 555885023 w 194"/>
                <a:gd name="T3" fmla="*/ 225013951 h 28"/>
                <a:gd name="T4" fmla="*/ 564180610 w 194"/>
                <a:gd name="T5" fmla="*/ 225013951 h 28"/>
                <a:gd name="T6" fmla="*/ 904348670 w 194"/>
                <a:gd name="T7" fmla="*/ 176796473 h 28"/>
                <a:gd name="T8" fmla="*/ 1335779715 w 194"/>
                <a:gd name="T9" fmla="*/ 128578996 h 28"/>
                <a:gd name="T10" fmla="*/ 1609574433 w 194"/>
                <a:gd name="T11" fmla="*/ 168759754 h 28"/>
                <a:gd name="T12" fmla="*/ 995611656 w 194"/>
                <a:gd name="T13" fmla="*/ 48217478 h 28"/>
                <a:gd name="T14" fmla="*/ 970722012 w 194"/>
                <a:gd name="T15" fmla="*/ 48217478 h 28"/>
                <a:gd name="T16" fmla="*/ 813082804 w 194"/>
                <a:gd name="T17" fmla="*/ 48217478 h 28"/>
                <a:gd name="T18" fmla="*/ 497807268 w 194"/>
                <a:gd name="T19" fmla="*/ 16073438 h 28"/>
                <a:gd name="T20" fmla="*/ 497807268 w 194"/>
                <a:gd name="T21" fmla="*/ 16073438 h 28"/>
                <a:gd name="T22" fmla="*/ 248902194 w 194"/>
                <a:gd name="T23" fmla="*/ 64290915 h 28"/>
                <a:gd name="T24" fmla="*/ 165934796 w 194"/>
                <a:gd name="T25" fmla="*/ 56254196 h 28"/>
                <a:gd name="T26" fmla="*/ 24889643 w 194"/>
                <a:gd name="T27" fmla="*/ 8036719 h 28"/>
                <a:gd name="T28" fmla="*/ 0 w 194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cubicBezTo>
                    <a:pt x="3" y="2"/>
                    <a:pt x="39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79" y="28"/>
                    <a:pt x="93" y="25"/>
                    <a:pt x="109" y="22"/>
                  </a:cubicBezTo>
                  <a:cubicBezTo>
                    <a:pt x="125" y="19"/>
                    <a:pt x="143" y="16"/>
                    <a:pt x="161" y="16"/>
                  </a:cubicBezTo>
                  <a:cubicBezTo>
                    <a:pt x="172" y="16"/>
                    <a:pt x="183" y="17"/>
                    <a:pt x="194" y="21"/>
                  </a:cubicBezTo>
                  <a:cubicBezTo>
                    <a:pt x="194" y="21"/>
                    <a:pt x="145" y="6"/>
                    <a:pt x="120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0" y="6"/>
                    <a:pt x="104" y="6"/>
                    <a:pt x="98" y="6"/>
                  </a:cubicBezTo>
                  <a:cubicBezTo>
                    <a:pt x="81" y="6"/>
                    <a:pt x="66" y="5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47" y="8"/>
                    <a:pt x="30" y="8"/>
                  </a:cubicBezTo>
                  <a:cubicBezTo>
                    <a:pt x="27" y="8"/>
                    <a:pt x="23" y="7"/>
                    <a:pt x="20" y="7"/>
                  </a:cubicBezTo>
                  <a:cubicBezTo>
                    <a:pt x="13" y="6"/>
                    <a:pt x="7" y="5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7" name="Freeform 275"/>
            <p:cNvSpPr>
              <a:spLocks/>
            </p:cNvSpPr>
            <p:nvPr/>
          </p:nvSpPr>
          <p:spPr bwMode="auto">
            <a:xfrm>
              <a:off x="3422650" y="4000500"/>
              <a:ext cx="96838" cy="120650"/>
            </a:xfrm>
            <a:custGeom>
              <a:avLst/>
              <a:gdLst>
                <a:gd name="T0" fmla="*/ 243362439 w 34"/>
                <a:gd name="T1" fmla="*/ 0 h 42"/>
                <a:gd name="T2" fmla="*/ 81121762 w 34"/>
                <a:gd name="T3" fmla="*/ 0 h 42"/>
                <a:gd name="T4" fmla="*/ 24337668 w 34"/>
                <a:gd name="T5" fmla="*/ 66015658 h 42"/>
                <a:gd name="T6" fmla="*/ 0 w 34"/>
                <a:gd name="T7" fmla="*/ 346581488 h 42"/>
                <a:gd name="T8" fmla="*/ 81121762 w 34"/>
                <a:gd name="T9" fmla="*/ 346581488 h 42"/>
                <a:gd name="T10" fmla="*/ 81121762 w 34"/>
                <a:gd name="T11" fmla="*/ 132031317 h 42"/>
                <a:gd name="T12" fmla="*/ 243362439 w 34"/>
                <a:gd name="T13" fmla="*/ 66015658 h 42"/>
                <a:gd name="T14" fmla="*/ 243362439 w 34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42">
                  <a:moveTo>
                    <a:pt x="3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2"/>
                    <a:pt x="3" y="8"/>
                  </a:cubicBezTo>
                  <a:cubicBezTo>
                    <a:pt x="1" y="14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4" y="7"/>
                    <a:pt x="30" y="8"/>
                  </a:cubicBezTo>
                  <a:cubicBezTo>
                    <a:pt x="30" y="8"/>
                    <a:pt x="34" y="4"/>
                    <a:pt x="30" y="0"/>
                  </a:cubicBez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8" name="Freeform 276"/>
            <p:cNvSpPr>
              <a:spLocks/>
            </p:cNvSpPr>
            <p:nvPr/>
          </p:nvSpPr>
          <p:spPr bwMode="auto">
            <a:xfrm>
              <a:off x="3689350" y="3990975"/>
              <a:ext cx="46038" cy="130175"/>
            </a:xfrm>
            <a:custGeom>
              <a:avLst/>
              <a:gdLst>
                <a:gd name="T0" fmla="*/ 24837501 w 16"/>
                <a:gd name="T1" fmla="*/ 25103526 h 45"/>
                <a:gd name="T2" fmla="*/ 124190382 w 16"/>
                <a:gd name="T3" fmla="*/ 376567347 h 45"/>
                <a:gd name="T4" fmla="*/ 49675002 w 16"/>
                <a:gd name="T5" fmla="*/ 376567347 h 45"/>
                <a:gd name="T6" fmla="*/ 0 w 16"/>
                <a:gd name="T7" fmla="*/ 133889327 h 45"/>
                <a:gd name="T8" fmla="*/ 24837501 w 16"/>
                <a:gd name="T9" fmla="*/ 2510352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5">
                  <a:moveTo>
                    <a:pt x="3" y="3"/>
                  </a:moveTo>
                  <a:cubicBezTo>
                    <a:pt x="3" y="3"/>
                    <a:pt x="16" y="0"/>
                    <a:pt x="1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12" y="17"/>
                    <a:pt x="0" y="16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9" name="Freeform 277"/>
            <p:cNvSpPr>
              <a:spLocks/>
            </p:cNvSpPr>
            <p:nvPr/>
          </p:nvSpPr>
          <p:spPr bwMode="auto">
            <a:xfrm>
              <a:off x="3232150" y="4095750"/>
              <a:ext cx="690563" cy="484187"/>
            </a:xfrm>
            <a:custGeom>
              <a:avLst/>
              <a:gdLst>
                <a:gd name="T0" fmla="*/ 1986988571 w 240"/>
                <a:gd name="T1" fmla="*/ 1140953718 h 169"/>
                <a:gd name="T2" fmla="*/ 1730335077 w 240"/>
                <a:gd name="T3" fmla="*/ 1387201485 h 169"/>
                <a:gd name="T4" fmla="*/ 256653494 w 240"/>
                <a:gd name="T5" fmla="*/ 1387201485 h 169"/>
                <a:gd name="T6" fmla="*/ 0 w 240"/>
                <a:gd name="T7" fmla="*/ 1140953718 h 169"/>
                <a:gd name="T8" fmla="*/ 0 w 240"/>
                <a:gd name="T9" fmla="*/ 254456026 h 169"/>
                <a:gd name="T10" fmla="*/ 256653494 w 240"/>
                <a:gd name="T11" fmla="*/ 0 h 169"/>
                <a:gd name="T12" fmla="*/ 1730335077 w 240"/>
                <a:gd name="T13" fmla="*/ 0 h 169"/>
                <a:gd name="T14" fmla="*/ 1986988571 w 240"/>
                <a:gd name="T15" fmla="*/ 254456026 h 169"/>
                <a:gd name="T16" fmla="*/ 1986988571 w 240"/>
                <a:gd name="T17" fmla="*/ 1140953718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69">
                  <a:moveTo>
                    <a:pt x="240" y="139"/>
                  </a:moveTo>
                  <a:cubicBezTo>
                    <a:pt x="240" y="156"/>
                    <a:pt x="226" y="169"/>
                    <a:pt x="209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14" y="169"/>
                    <a:pt x="0" y="156"/>
                    <a:pt x="0" y="1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6" y="0"/>
                    <a:pt x="240" y="14"/>
                    <a:pt x="240" y="31"/>
                  </a:cubicBezTo>
                  <a:lnTo>
                    <a:pt x="240" y="139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0" name="Freeform 278"/>
            <p:cNvSpPr>
              <a:spLocks/>
            </p:cNvSpPr>
            <p:nvPr/>
          </p:nvSpPr>
          <p:spPr bwMode="auto">
            <a:xfrm>
              <a:off x="3232150" y="4095750"/>
              <a:ext cx="138113" cy="496887"/>
            </a:xfrm>
            <a:custGeom>
              <a:avLst/>
              <a:gdLst>
                <a:gd name="T0" fmla="*/ 256654237 w 48"/>
                <a:gd name="T1" fmla="*/ 0 h 173"/>
                <a:gd name="T2" fmla="*/ 149023927 w 48"/>
                <a:gd name="T3" fmla="*/ 272230888 h 173"/>
                <a:gd name="T4" fmla="*/ 190420421 w 48"/>
                <a:gd name="T5" fmla="*/ 1212662776 h 173"/>
                <a:gd name="T6" fmla="*/ 397400016 w 48"/>
                <a:gd name="T7" fmla="*/ 1394150035 h 173"/>
                <a:gd name="T8" fmla="*/ 190420421 w 48"/>
                <a:gd name="T9" fmla="*/ 1385901136 h 173"/>
                <a:gd name="T10" fmla="*/ 0 w 48"/>
                <a:gd name="T11" fmla="*/ 1088923552 h 173"/>
                <a:gd name="T12" fmla="*/ 16559173 w 48"/>
                <a:gd name="T13" fmla="*/ 230983523 h 173"/>
                <a:gd name="T14" fmla="*/ 256654237 w 48"/>
                <a:gd name="T15" fmla="*/ 0 h 1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73">
                  <a:moveTo>
                    <a:pt x="31" y="0"/>
                  </a:moveTo>
                  <a:cubicBezTo>
                    <a:pt x="31" y="0"/>
                    <a:pt x="19" y="5"/>
                    <a:pt x="18" y="33"/>
                  </a:cubicBezTo>
                  <a:cubicBezTo>
                    <a:pt x="16" y="61"/>
                    <a:pt x="23" y="147"/>
                    <a:pt x="23" y="147"/>
                  </a:cubicBezTo>
                  <a:cubicBezTo>
                    <a:pt x="23" y="147"/>
                    <a:pt x="28" y="167"/>
                    <a:pt x="48" y="169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0" y="173"/>
                    <a:pt x="0" y="132"/>
                  </a:cubicBezTo>
                  <a:cubicBezTo>
                    <a:pt x="0" y="92"/>
                    <a:pt x="2" y="28"/>
                    <a:pt x="2" y="28"/>
                  </a:cubicBezTo>
                  <a:cubicBezTo>
                    <a:pt x="2" y="28"/>
                    <a:pt x="3" y="0"/>
                    <a:pt x="31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1" name="Freeform 279"/>
            <p:cNvSpPr>
              <a:spLocks/>
            </p:cNvSpPr>
            <p:nvPr/>
          </p:nvSpPr>
          <p:spPr bwMode="auto">
            <a:xfrm>
              <a:off x="3321050" y="4095750"/>
              <a:ext cx="601663" cy="484187"/>
            </a:xfrm>
            <a:custGeom>
              <a:avLst/>
              <a:gdLst>
                <a:gd name="T0" fmla="*/ 0 w 209"/>
                <a:gd name="T1" fmla="*/ 0 h 169"/>
                <a:gd name="T2" fmla="*/ 1533155354 w 209"/>
                <a:gd name="T3" fmla="*/ 1387201485 h 169"/>
                <a:gd name="T4" fmla="*/ 1732049596 w 209"/>
                <a:gd name="T5" fmla="*/ 1140953718 h 169"/>
                <a:gd name="T6" fmla="*/ 1732049596 w 209"/>
                <a:gd name="T7" fmla="*/ 254456026 h 169"/>
                <a:gd name="T8" fmla="*/ 1533155354 w 209"/>
                <a:gd name="T9" fmla="*/ 8208259 h 169"/>
                <a:gd name="T10" fmla="*/ 0 w 209"/>
                <a:gd name="T11" fmla="*/ 0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9" h="169">
                  <a:moveTo>
                    <a:pt x="0" y="0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169"/>
                    <a:pt x="209" y="160"/>
                    <a:pt x="209" y="139"/>
                  </a:cubicBezTo>
                  <a:cubicBezTo>
                    <a:pt x="209" y="118"/>
                    <a:pt x="209" y="31"/>
                    <a:pt x="209" y="31"/>
                  </a:cubicBezTo>
                  <a:cubicBezTo>
                    <a:pt x="209" y="31"/>
                    <a:pt x="205" y="2"/>
                    <a:pt x="185" y="1"/>
                  </a:cubicBezTo>
                  <a:cubicBezTo>
                    <a:pt x="16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13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Roboto" pitchFamily="2" charset="0"/>
              </a:rPr>
              <a:t>EXISTING COMPETITORS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5007" y="5413863"/>
            <a:ext cx="4093113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Schneider Sprinkler Timer and Controller</a:t>
            </a:r>
            <a:endParaRPr lang="en-US" sz="15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69477" y="5397099"/>
            <a:ext cx="3987290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HT-01 Mobile phone Controller 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pic>
        <p:nvPicPr>
          <p:cNvPr id="9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21" y="368718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1" y="2786857"/>
            <a:ext cx="3987290" cy="226917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2767013"/>
            <a:ext cx="3987290" cy="22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ADVANTAGES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6462" y="3126088"/>
            <a:ext cx="3017837" cy="544183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Low cost 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1" y="3088490"/>
            <a:ext cx="3017837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Using and manage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Extend scope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81960" y="3094840"/>
            <a:ext cx="3019425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High Stability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Smart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pic>
        <p:nvPicPr>
          <p:cNvPr id="10" name="Picture 8" descr="Kết quả hình ảnh cho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148338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low c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0" y="4029347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easy g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6" y="3772173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5" y="3889238"/>
            <a:ext cx="2613025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WHY ANDROID MOBILE?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3" y="3333750"/>
            <a:ext cx="3017837" cy="2544731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Team’s members have strong background in android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Do not have any devices to develop application by iOS or Window phone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3" y="3333750"/>
            <a:ext cx="3017837" cy="30063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We use some API from Google (  Google map, Google authentication ) and android support it better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Open source OS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5775" y="3333750"/>
            <a:ext cx="3019425" cy="2852507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Save cost for build app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 </a:t>
            </a:r>
            <a:r>
              <a:rPr lang="en-US" sz="2000" dirty="0" smtClean="0">
                <a:latin typeface="Lato" panose="020F0502020204030203" pitchFamily="34" charset="0"/>
              </a:rPr>
              <a:t>The Popular and Price range of devices are larger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Support GSM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9" name="Picture 12" descr="Kết quả hình ảnh cho androi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510" y="401095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56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68321" y="356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II. PROJECT MANAGEMENT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68321" y="415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a look at our presentation agenda!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8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09" y="1531120"/>
            <a:ext cx="2325024" cy="2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16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2707</TotalTime>
  <Words>620</Words>
  <Application>Microsoft Office PowerPoint</Application>
  <PresentationFormat>Widescreen</PresentationFormat>
  <Paragraphs>288</Paragraphs>
  <Slides>50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BRUSHSTRIKE</vt:lpstr>
      <vt:lpstr>Calibri</vt:lpstr>
      <vt:lpstr>Calibri Light</vt:lpstr>
      <vt:lpstr>Lato</vt:lpstr>
      <vt:lpstr>Roboto</vt:lpstr>
      <vt:lpstr>Roboto Light</vt:lpstr>
      <vt:lpstr>Times New Roman</vt:lpstr>
      <vt:lpstr>Wingdings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pham quang</dc:creator>
  <cp:lastModifiedBy>khang pham quang</cp:lastModifiedBy>
  <cp:revision>340</cp:revision>
  <dcterms:created xsi:type="dcterms:W3CDTF">2017-08-15T07:26:22Z</dcterms:created>
  <dcterms:modified xsi:type="dcterms:W3CDTF">2017-08-22T10:54:44Z</dcterms:modified>
</cp:coreProperties>
</file>